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3401" r:id="rId5"/>
  </p:sldIdLst>
  <p:sldSz cx="9144000" cy="6858000" type="screen4x3"/>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7030A0"/>
    <a:srgbClr val="0F0E10"/>
    <a:srgbClr val="A162D0"/>
    <a:srgbClr val="A568D2"/>
    <a:srgbClr val="FFFFFF"/>
    <a:srgbClr val="E1CC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5202B0CA-FC54-4496-8BCA-5EF66A818D29}" styleName="">
    <a:wholeTbl>
      <a:tcTxStyle>
        <a:font>
          <a:latin typeface="+mn-lt"/>
          <a:ea typeface="+mn-ea"/>
          <a:cs typeface="+mn-cs"/>
        </a:font>
        <a:srgbClr val="000000"/>
      </a:tcTxStyle>
      <a:tcStyle>
        <a:tcBdr/>
        <a:fill>
          <a:solidFill>
            <a:srgbClr val="E7E7E7"/>
          </a:solidFill>
        </a:fill>
      </a:tcStyle>
    </a:wholeTbl>
    <a:band1H>
      <a:tcStyle>
        <a:tcBdr/>
        <a:fill>
          <a:solidFill>
            <a:srgbClr val="CBCBCB"/>
          </a:solidFill>
        </a:fill>
      </a:tcStyle>
    </a:band1H>
    <a:band1V>
      <a:tcStyle>
        <a:tcBdr/>
        <a:fill>
          <a:solidFill>
            <a:srgbClr val="CBCBCB"/>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E7E7E7"/>
          </a:solidFill>
        </a:fill>
      </a:tcStyle>
    </a:lastRow>
    <a:firstRow>
      <a:tcTxStyle b="on">
        <a:font>
          <a:latin typeface="+mn-lt"/>
          <a:ea typeface="+mn-ea"/>
          <a:cs typeface="+mn-cs"/>
        </a:font>
        <a:srgbClr val="FFFFFF"/>
      </a:tcTxStyle>
      <a:tcStyle>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roka Javor" userId="67b99bd4-8b04-4ab1-941c-bbd010b28bfa" providerId="ADAL" clId="{31F11FE6-4063-4272-B0CF-FAC97187CA9D}"/>
    <pc:docChg chg="undo custSel modSld">
      <pc:chgData name="Boroka Javor" userId="67b99bd4-8b04-4ab1-941c-bbd010b28bfa" providerId="ADAL" clId="{31F11FE6-4063-4272-B0CF-FAC97187CA9D}" dt="2026-09-11T10:35:09.207" v="145" actId="113"/>
      <pc:docMkLst>
        <pc:docMk/>
      </pc:docMkLst>
      <pc:sldChg chg="modSp mod">
        <pc:chgData name="Boroka Javor" userId="67b99bd4-8b04-4ab1-941c-bbd010b28bfa" providerId="ADAL" clId="{31F11FE6-4063-4272-B0CF-FAC97187CA9D}" dt="2026-09-11T10:35:09.207" v="145" actId="113"/>
        <pc:sldMkLst>
          <pc:docMk/>
          <pc:sldMk cId="4144451397" sldId="3401"/>
        </pc:sldMkLst>
        <pc:spChg chg="mod">
          <ac:chgData name="Boroka Javor" userId="67b99bd4-8b04-4ab1-941c-bbd010b28bfa" providerId="ADAL" clId="{31F11FE6-4063-4272-B0CF-FAC97187CA9D}" dt="2026-09-11T10:17:04.183" v="0" actId="2085"/>
          <ac:spMkLst>
            <pc:docMk/>
            <pc:sldMk cId="4144451397" sldId="3401"/>
            <ac:spMk id="14" creationId="{4BF97AC8-EA08-25C2-8EAE-5B5B239600E1}"/>
          </ac:spMkLst>
        </pc:spChg>
        <pc:graphicFrameChg chg="mod modGraphic">
          <ac:chgData name="Boroka Javor" userId="67b99bd4-8b04-4ab1-941c-bbd010b28bfa" providerId="ADAL" clId="{31F11FE6-4063-4272-B0CF-FAC97187CA9D}" dt="2026-09-11T10:17:56.002" v="5" actId="14100"/>
          <ac:graphicFrameMkLst>
            <pc:docMk/>
            <pc:sldMk cId="4144451397" sldId="3401"/>
            <ac:graphicFrameMk id="3" creationId="{6BFA51F3-205D-4D38-8B01-6ACA408AFA0C}"/>
          </ac:graphicFrameMkLst>
        </pc:graphicFrameChg>
        <pc:graphicFrameChg chg="mod modGraphic">
          <ac:chgData name="Boroka Javor" userId="67b99bd4-8b04-4ab1-941c-bbd010b28bfa" providerId="ADAL" clId="{31F11FE6-4063-4272-B0CF-FAC97187CA9D}" dt="2026-09-11T10:35:09.207" v="145" actId="113"/>
          <ac:graphicFrameMkLst>
            <pc:docMk/>
            <pc:sldMk cId="4144451397" sldId="3401"/>
            <ac:graphicFrameMk id="13" creationId="{59B6919F-B4BD-4A1D-AE12-7F1B09EA5935}"/>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F983FB-5EA2-553C-3908-6BFE35445057}"/>
              </a:ext>
            </a:extLst>
          </p:cNvPr>
          <p:cNvSpPr txBox="1">
            <a:spLocks noGrp="1"/>
          </p:cNvSpPr>
          <p:nvPr>
            <p:ph type="hdr" sz="quarter"/>
          </p:nvPr>
        </p:nvSpPr>
        <p:spPr>
          <a:xfrm>
            <a:off x="0" y="0"/>
            <a:ext cx="3078427" cy="513512"/>
          </a:xfrm>
          <a:prstGeom prst="rect">
            <a:avLst/>
          </a:prstGeom>
          <a:noFill/>
          <a:ln>
            <a:noFill/>
          </a:ln>
        </p:spPr>
        <p:txBody>
          <a:bodyPr vert="horz" wrap="square" lIns="99066" tIns="49533" rIns="99066" bIns="49533" anchor="t" anchorCtr="0" compatLnSpc="1">
            <a:noAutofit/>
          </a:bodyPr>
          <a:lstStyle>
            <a:lvl1pPr marL="0" marR="0" lvl="0" indent="0" algn="l" defTabSz="495331" rtl="0" fontAlgn="auto" hangingPunct="1">
              <a:lnSpc>
                <a:spcPct val="100000"/>
              </a:lnSpc>
              <a:spcBef>
                <a:spcPts val="0"/>
              </a:spcBef>
              <a:spcAft>
                <a:spcPts val="0"/>
              </a:spcAft>
              <a:buNone/>
              <a:tabLst/>
              <a:defRPr lang="en-GB" sz="1300" b="0" i="0" u="none" strike="noStrike" kern="1200" cap="none" spc="0" baseline="0">
                <a:solidFill>
                  <a:srgbClr val="000000"/>
                </a:solidFill>
                <a:uFillTx/>
                <a:latin typeface="Calibri"/>
              </a:defRPr>
            </a:lvl1pPr>
          </a:lstStyle>
          <a:p>
            <a:pPr lvl="0"/>
            <a:endParaRPr lang="en-GB" dirty="0"/>
          </a:p>
        </p:txBody>
      </p:sp>
      <p:sp>
        <p:nvSpPr>
          <p:cNvPr id="3" name="Date Placeholder 2">
            <a:extLst>
              <a:ext uri="{FF2B5EF4-FFF2-40B4-BE49-F238E27FC236}">
                <a16:creationId xmlns:a16="http://schemas.microsoft.com/office/drawing/2014/main" id="{156B0795-AE23-6D03-EE44-84920D5348EB}"/>
              </a:ext>
            </a:extLst>
          </p:cNvPr>
          <p:cNvSpPr txBox="1">
            <a:spLocks noGrp="1"/>
          </p:cNvSpPr>
          <p:nvPr>
            <p:ph type="dt" idx="1"/>
          </p:nvPr>
        </p:nvSpPr>
        <p:spPr>
          <a:xfrm>
            <a:off x="4023987" y="0"/>
            <a:ext cx="3078427" cy="513512"/>
          </a:xfrm>
          <a:prstGeom prst="rect">
            <a:avLst/>
          </a:prstGeom>
          <a:noFill/>
          <a:ln>
            <a:noFill/>
          </a:ln>
        </p:spPr>
        <p:txBody>
          <a:bodyPr vert="horz" wrap="square" lIns="99066" tIns="49533" rIns="99066" bIns="49533" anchor="t" anchorCtr="0" compatLnSpc="1">
            <a:noAutofit/>
          </a:bodyPr>
          <a:lstStyle>
            <a:lvl1pPr marL="0" marR="0" lvl="0" indent="0" algn="r" defTabSz="495331" rtl="0" fontAlgn="auto" hangingPunct="1">
              <a:lnSpc>
                <a:spcPct val="100000"/>
              </a:lnSpc>
              <a:spcBef>
                <a:spcPts val="0"/>
              </a:spcBef>
              <a:spcAft>
                <a:spcPts val="0"/>
              </a:spcAft>
              <a:buNone/>
              <a:tabLst/>
              <a:defRPr lang="en-GB" sz="1300" b="0" i="0" u="none" strike="noStrike" kern="1200" cap="none" spc="0" baseline="0">
                <a:solidFill>
                  <a:srgbClr val="000000"/>
                </a:solidFill>
                <a:uFillTx/>
                <a:latin typeface="Calibri"/>
              </a:defRPr>
            </a:lvl1pPr>
          </a:lstStyle>
          <a:p>
            <a:pPr lvl="0"/>
            <a:fld id="{15C766FF-3FD5-4289-B86A-236B8A8C15AE}" type="datetime1">
              <a:rPr lang="en-GB"/>
              <a:pPr lvl="0"/>
              <a:t>11/09/2026</a:t>
            </a:fld>
            <a:endParaRPr lang="en-GB" dirty="0"/>
          </a:p>
        </p:txBody>
      </p:sp>
      <p:sp>
        <p:nvSpPr>
          <p:cNvPr id="4" name="Slide Image Placeholder 3">
            <a:extLst>
              <a:ext uri="{FF2B5EF4-FFF2-40B4-BE49-F238E27FC236}">
                <a16:creationId xmlns:a16="http://schemas.microsoft.com/office/drawing/2014/main" id="{BC61E91F-BEA7-2846-B44D-EBD4625BAB01}"/>
              </a:ext>
            </a:extLst>
          </p:cNvPr>
          <p:cNvSpPr>
            <a:spLocks noGrp="1" noRot="1" noChangeAspect="1"/>
          </p:cNvSpPr>
          <p:nvPr>
            <p:ph type="sldImg" idx="2"/>
          </p:nvPr>
        </p:nvSpPr>
        <p:spPr>
          <a:xfrm>
            <a:off x="1250950" y="1279525"/>
            <a:ext cx="4602163" cy="3452813"/>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51774D6C-661F-64BC-C5FA-45D456924471}"/>
              </a:ext>
            </a:extLst>
          </p:cNvPr>
          <p:cNvSpPr txBox="1">
            <a:spLocks noGrp="1"/>
          </p:cNvSpPr>
          <p:nvPr>
            <p:ph type="body" sz="quarter" idx="3"/>
          </p:nvPr>
        </p:nvSpPr>
        <p:spPr>
          <a:xfrm>
            <a:off x="710407" y="4925406"/>
            <a:ext cx="5683250" cy="4029879"/>
          </a:xfrm>
          <a:prstGeom prst="rect">
            <a:avLst/>
          </a:prstGeom>
          <a:noFill/>
          <a:ln>
            <a:noFill/>
          </a:ln>
        </p:spPr>
        <p:txBody>
          <a:bodyPr vert="horz" wrap="square" lIns="99066" tIns="49533" rIns="99066" bIns="49533" anchor="t" anchorCtr="0" compatLnSpc="1">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CE1A8A7C-2870-BE44-1FE0-A473CE3833F0}"/>
              </a:ext>
            </a:extLst>
          </p:cNvPr>
          <p:cNvSpPr txBox="1">
            <a:spLocks noGrp="1"/>
          </p:cNvSpPr>
          <p:nvPr>
            <p:ph type="ftr" sz="quarter" idx="4"/>
          </p:nvPr>
        </p:nvSpPr>
        <p:spPr>
          <a:xfrm>
            <a:off x="0" y="9721101"/>
            <a:ext cx="3078427" cy="513512"/>
          </a:xfrm>
          <a:prstGeom prst="rect">
            <a:avLst/>
          </a:prstGeom>
          <a:noFill/>
          <a:ln>
            <a:noFill/>
          </a:ln>
        </p:spPr>
        <p:txBody>
          <a:bodyPr vert="horz" wrap="square" lIns="99066" tIns="49533" rIns="99066" bIns="49533" anchor="b" anchorCtr="0" compatLnSpc="1">
            <a:noAutofit/>
          </a:bodyPr>
          <a:lstStyle>
            <a:lvl1pPr marL="0" marR="0" lvl="0" indent="0" algn="l" defTabSz="495331" rtl="0" fontAlgn="auto" hangingPunct="1">
              <a:lnSpc>
                <a:spcPct val="100000"/>
              </a:lnSpc>
              <a:spcBef>
                <a:spcPts val="0"/>
              </a:spcBef>
              <a:spcAft>
                <a:spcPts val="0"/>
              </a:spcAft>
              <a:buNone/>
              <a:tabLst/>
              <a:defRPr lang="en-GB" sz="1300" b="0" i="0" u="none" strike="noStrike" kern="1200" cap="none" spc="0" baseline="0">
                <a:solidFill>
                  <a:srgbClr val="000000"/>
                </a:solidFill>
                <a:uFillTx/>
                <a:latin typeface="Calibri"/>
              </a:defRPr>
            </a:lvl1pPr>
          </a:lstStyle>
          <a:p>
            <a:pPr lvl="0"/>
            <a:endParaRPr lang="en-GB" dirty="0"/>
          </a:p>
        </p:txBody>
      </p:sp>
      <p:sp>
        <p:nvSpPr>
          <p:cNvPr id="7" name="Slide Number Placeholder 6">
            <a:extLst>
              <a:ext uri="{FF2B5EF4-FFF2-40B4-BE49-F238E27FC236}">
                <a16:creationId xmlns:a16="http://schemas.microsoft.com/office/drawing/2014/main" id="{04238D75-9CA2-AE08-BE54-2A5DF6AB5C35}"/>
              </a:ext>
            </a:extLst>
          </p:cNvPr>
          <p:cNvSpPr txBox="1">
            <a:spLocks noGrp="1"/>
          </p:cNvSpPr>
          <p:nvPr>
            <p:ph type="sldNum" sz="quarter" idx="5"/>
          </p:nvPr>
        </p:nvSpPr>
        <p:spPr>
          <a:xfrm>
            <a:off x="4023987" y="9721101"/>
            <a:ext cx="3078427" cy="513512"/>
          </a:xfrm>
          <a:prstGeom prst="rect">
            <a:avLst/>
          </a:prstGeom>
          <a:noFill/>
          <a:ln>
            <a:noFill/>
          </a:ln>
        </p:spPr>
        <p:txBody>
          <a:bodyPr vert="horz" wrap="square" lIns="99066" tIns="49533" rIns="99066" bIns="49533" anchor="b" anchorCtr="0" compatLnSpc="1">
            <a:noAutofit/>
          </a:bodyPr>
          <a:lstStyle>
            <a:lvl1pPr marL="0" marR="0" lvl="0" indent="0" algn="r" defTabSz="495331" rtl="0" fontAlgn="auto" hangingPunct="1">
              <a:lnSpc>
                <a:spcPct val="100000"/>
              </a:lnSpc>
              <a:spcBef>
                <a:spcPts val="0"/>
              </a:spcBef>
              <a:spcAft>
                <a:spcPts val="0"/>
              </a:spcAft>
              <a:buNone/>
              <a:tabLst/>
              <a:defRPr lang="en-GB" sz="1300" b="0" i="0" u="none" strike="noStrike" kern="1200" cap="none" spc="0" baseline="0">
                <a:solidFill>
                  <a:srgbClr val="000000"/>
                </a:solidFill>
                <a:uFillTx/>
                <a:latin typeface="Calibri"/>
              </a:defRPr>
            </a:lvl1pPr>
          </a:lstStyle>
          <a:p>
            <a:pPr lvl="0"/>
            <a:fld id="{DDE39EB9-96E9-4DD0-85CB-B0BF89039CD2}" type="slidenum">
              <a:t>‹#›</a:t>
            </a:fld>
            <a:endParaRPr lang="en-GB" dirty="0"/>
          </a:p>
        </p:txBody>
      </p:sp>
    </p:spTree>
    <p:extLst>
      <p:ext uri="{BB962C8B-B14F-4D97-AF65-F5344CB8AC3E}">
        <p14:creationId xmlns:p14="http://schemas.microsoft.com/office/powerpoint/2010/main" val="1690330815"/>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0950" y="1279525"/>
            <a:ext cx="4602163" cy="3452813"/>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lvl="0"/>
            <a:fld id="{DDE39EB9-96E9-4DD0-85CB-B0BF89039CD2}" type="slidenum">
              <a:rPr lang="en-GB" smtClean="0"/>
              <a:t>1</a:t>
            </a:fld>
            <a:endParaRPr lang="en-GB" dirty="0"/>
          </a:p>
        </p:txBody>
      </p:sp>
    </p:spTree>
    <p:extLst>
      <p:ext uri="{BB962C8B-B14F-4D97-AF65-F5344CB8AC3E}">
        <p14:creationId xmlns:p14="http://schemas.microsoft.com/office/powerpoint/2010/main" val="9106910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4B4F2-2EEB-25A8-FC9F-57C83AB5A4D3}"/>
              </a:ext>
            </a:extLst>
          </p:cNvPr>
          <p:cNvSpPr txBox="1">
            <a:spLocks noGrp="1"/>
          </p:cNvSpPr>
          <p:nvPr>
            <p:ph type="ctrTitle"/>
          </p:nvPr>
        </p:nvSpPr>
        <p:spPr>
          <a:xfrm>
            <a:off x="685800" y="1122361"/>
            <a:ext cx="7772400" cy="2387598"/>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id="{F0CA482D-C311-05EB-1F8E-CF9AE76757FD}"/>
              </a:ext>
            </a:extLst>
          </p:cNvPr>
          <p:cNvSpPr txBox="1">
            <a:spLocks noGrp="1"/>
          </p:cNvSpPr>
          <p:nvPr>
            <p:ph type="subTitle" idx="1"/>
          </p:nvPr>
        </p:nvSpPr>
        <p:spPr>
          <a:xfrm>
            <a:off x="1143000" y="3602041"/>
            <a:ext cx="6858000" cy="1655758"/>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id="{86BF02D4-8B85-AE7D-7DB1-78DE2CA208B6}"/>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131D8CC6-0A16-7B77-ABAF-FDA404495F25}"/>
              </a:ext>
            </a:extLst>
          </p:cNvPr>
          <p:cNvSpPr txBox="1">
            <a:spLocks noGrp="1"/>
          </p:cNvSpPr>
          <p:nvPr>
            <p:ph type="ftr" sz="quarter" idx="9"/>
          </p:nvPr>
        </p:nvSpPr>
        <p:spPr/>
        <p:txBody>
          <a:bodyPr/>
          <a:lstStyle>
            <a:lvl1pPr>
              <a:defRPr/>
            </a:lvl1pPr>
          </a:lstStyle>
          <a:p>
            <a:pPr lvl="0"/>
            <a:endParaRPr lang="en-GB" dirty="0"/>
          </a:p>
        </p:txBody>
      </p:sp>
      <p:sp>
        <p:nvSpPr>
          <p:cNvPr id="6" name="Slide Number Placeholder 5">
            <a:extLst>
              <a:ext uri="{FF2B5EF4-FFF2-40B4-BE49-F238E27FC236}">
                <a16:creationId xmlns:a16="http://schemas.microsoft.com/office/drawing/2014/main" id="{6A1B5719-7420-80A6-D86E-ADC9BC52788C}"/>
              </a:ext>
            </a:extLst>
          </p:cNvPr>
          <p:cNvSpPr txBox="1">
            <a:spLocks noGrp="1"/>
          </p:cNvSpPr>
          <p:nvPr>
            <p:ph type="sldNum" sz="quarter" idx="8"/>
          </p:nvPr>
        </p:nvSpPr>
        <p:spPr/>
        <p:txBody>
          <a:bodyPr/>
          <a:lstStyle>
            <a:lvl1pPr>
              <a:defRPr/>
            </a:lvl1pPr>
          </a:lstStyle>
          <a:p>
            <a:pPr lvl="0"/>
            <a:fld id="{70BF9BD7-472E-42D8-BC75-41C6E6CD8F64}" type="slidenum">
              <a:t>‹#›</a:t>
            </a:fld>
            <a:endParaRPr lang="en-GB" dirty="0"/>
          </a:p>
        </p:txBody>
      </p:sp>
    </p:spTree>
    <p:extLst>
      <p:ext uri="{BB962C8B-B14F-4D97-AF65-F5344CB8AC3E}">
        <p14:creationId xmlns:p14="http://schemas.microsoft.com/office/powerpoint/2010/main" val="1160886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C099-6728-8C13-F65D-4DCCE36FFDAF}"/>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AC083E89-4CB8-246A-109A-FBCA156BDE1D}"/>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61D5EE-FBB3-3AD4-FB93-0E0CE647E101}"/>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8E8A3FC0-BC44-DCE6-4FCD-D12F6E2EC8DE}"/>
              </a:ext>
            </a:extLst>
          </p:cNvPr>
          <p:cNvSpPr txBox="1">
            <a:spLocks noGrp="1"/>
          </p:cNvSpPr>
          <p:nvPr>
            <p:ph type="ftr" sz="quarter" idx="9"/>
          </p:nvPr>
        </p:nvSpPr>
        <p:spPr/>
        <p:txBody>
          <a:bodyPr/>
          <a:lstStyle>
            <a:lvl1pPr>
              <a:defRPr/>
            </a:lvl1pPr>
          </a:lstStyle>
          <a:p>
            <a:pPr lvl="0"/>
            <a:endParaRPr lang="en-GB" dirty="0"/>
          </a:p>
        </p:txBody>
      </p:sp>
      <p:sp>
        <p:nvSpPr>
          <p:cNvPr id="6" name="Slide Number Placeholder 5">
            <a:extLst>
              <a:ext uri="{FF2B5EF4-FFF2-40B4-BE49-F238E27FC236}">
                <a16:creationId xmlns:a16="http://schemas.microsoft.com/office/drawing/2014/main" id="{347E2C6E-4687-0BEC-4BE3-F586969EAA40}"/>
              </a:ext>
            </a:extLst>
          </p:cNvPr>
          <p:cNvSpPr txBox="1">
            <a:spLocks noGrp="1"/>
          </p:cNvSpPr>
          <p:nvPr>
            <p:ph type="sldNum" sz="quarter" idx="8"/>
          </p:nvPr>
        </p:nvSpPr>
        <p:spPr/>
        <p:txBody>
          <a:bodyPr/>
          <a:lstStyle>
            <a:lvl1pPr>
              <a:defRPr/>
            </a:lvl1pPr>
          </a:lstStyle>
          <a:p>
            <a:pPr lvl="0"/>
            <a:fld id="{3023EB1D-EC7C-4EEE-8E1F-FCDB8588B5EE}" type="slidenum">
              <a:t>‹#›</a:t>
            </a:fld>
            <a:endParaRPr lang="en-GB" dirty="0"/>
          </a:p>
        </p:txBody>
      </p:sp>
    </p:spTree>
    <p:extLst>
      <p:ext uri="{BB962C8B-B14F-4D97-AF65-F5344CB8AC3E}">
        <p14:creationId xmlns:p14="http://schemas.microsoft.com/office/powerpoint/2010/main" val="31816610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F9463-0FBE-345A-EA65-E28F050C3D9A}"/>
              </a:ext>
            </a:extLst>
          </p:cNvPr>
          <p:cNvSpPr txBox="1">
            <a:spLocks noGrp="1"/>
          </p:cNvSpPr>
          <p:nvPr>
            <p:ph type="title"/>
          </p:nvPr>
        </p:nvSpPr>
        <p:spPr>
          <a:xfrm>
            <a:off x="623885" y="1709735"/>
            <a:ext cx="7886700" cy="2852735"/>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id="{2782EDAD-8F37-0249-E136-BEAB17CB9D72}"/>
              </a:ext>
            </a:extLst>
          </p:cNvPr>
          <p:cNvSpPr txBox="1">
            <a:spLocks noGrp="1"/>
          </p:cNvSpPr>
          <p:nvPr>
            <p:ph type="body" idx="1"/>
          </p:nvPr>
        </p:nvSpPr>
        <p:spPr>
          <a:xfrm>
            <a:off x="623885" y="4589465"/>
            <a:ext cx="7886700" cy="1500182"/>
          </a:xfrm>
        </p:spPr>
        <p:txBody>
          <a:bodyPr/>
          <a:lstStyle>
            <a:lvl1pPr marL="0" indent="0">
              <a:buNone/>
              <a:defRPr sz="2400"/>
            </a:lvl1pPr>
          </a:lstStyle>
          <a:p>
            <a:pPr lvl="0"/>
            <a:r>
              <a:rPr lang="en-US"/>
              <a:t>Edit Master text styles</a:t>
            </a:r>
          </a:p>
        </p:txBody>
      </p:sp>
      <p:sp>
        <p:nvSpPr>
          <p:cNvPr id="4" name="Date Placeholder 3">
            <a:extLst>
              <a:ext uri="{FF2B5EF4-FFF2-40B4-BE49-F238E27FC236}">
                <a16:creationId xmlns:a16="http://schemas.microsoft.com/office/drawing/2014/main" id="{7CCB2403-F079-4312-8BC6-3BD3CFA810EA}"/>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325355EE-F3DB-BC3D-E622-B948BFDB795F}"/>
              </a:ext>
            </a:extLst>
          </p:cNvPr>
          <p:cNvSpPr txBox="1">
            <a:spLocks noGrp="1"/>
          </p:cNvSpPr>
          <p:nvPr>
            <p:ph type="ftr" sz="quarter" idx="9"/>
          </p:nvPr>
        </p:nvSpPr>
        <p:spPr/>
        <p:txBody>
          <a:bodyPr/>
          <a:lstStyle>
            <a:lvl1pPr>
              <a:defRPr/>
            </a:lvl1pPr>
          </a:lstStyle>
          <a:p>
            <a:pPr lvl="0"/>
            <a:endParaRPr lang="en-GB" dirty="0"/>
          </a:p>
        </p:txBody>
      </p:sp>
      <p:sp>
        <p:nvSpPr>
          <p:cNvPr id="6" name="Slide Number Placeholder 5">
            <a:extLst>
              <a:ext uri="{FF2B5EF4-FFF2-40B4-BE49-F238E27FC236}">
                <a16:creationId xmlns:a16="http://schemas.microsoft.com/office/drawing/2014/main" id="{2225A406-F1D3-F701-83C8-64800A354B31}"/>
              </a:ext>
            </a:extLst>
          </p:cNvPr>
          <p:cNvSpPr txBox="1">
            <a:spLocks noGrp="1"/>
          </p:cNvSpPr>
          <p:nvPr>
            <p:ph type="sldNum" sz="quarter" idx="8"/>
          </p:nvPr>
        </p:nvSpPr>
        <p:spPr/>
        <p:txBody>
          <a:bodyPr/>
          <a:lstStyle>
            <a:lvl1pPr>
              <a:defRPr/>
            </a:lvl1pPr>
          </a:lstStyle>
          <a:p>
            <a:pPr lvl="0"/>
            <a:fld id="{78357F2F-0227-4377-93EA-322AD29F1302}" type="slidenum">
              <a:t>‹#›</a:t>
            </a:fld>
            <a:endParaRPr lang="en-GB" dirty="0"/>
          </a:p>
        </p:txBody>
      </p:sp>
    </p:spTree>
    <p:extLst>
      <p:ext uri="{BB962C8B-B14F-4D97-AF65-F5344CB8AC3E}">
        <p14:creationId xmlns:p14="http://schemas.microsoft.com/office/powerpoint/2010/main" val="1270319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D25A4-46C5-859C-66A2-5B971E58C1DE}"/>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342CB5D1-9B3A-0260-3D4D-621F41930E1E}"/>
              </a:ext>
            </a:extLst>
          </p:cNvPr>
          <p:cNvSpPr txBox="1">
            <a:spLocks noGrp="1"/>
          </p:cNvSpPr>
          <p:nvPr>
            <p:ph idx="1"/>
          </p:nvPr>
        </p:nvSpPr>
        <p:spPr>
          <a:xfrm>
            <a:off x="628650" y="1825627"/>
            <a:ext cx="3886200"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90F500-AB4F-6C60-EF93-C364FB39EB26}"/>
              </a:ext>
            </a:extLst>
          </p:cNvPr>
          <p:cNvSpPr txBox="1">
            <a:spLocks noGrp="1"/>
          </p:cNvSpPr>
          <p:nvPr>
            <p:ph idx="2"/>
          </p:nvPr>
        </p:nvSpPr>
        <p:spPr>
          <a:xfrm>
            <a:off x="4629149" y="1825627"/>
            <a:ext cx="3886200"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CB7A30-B76E-E296-906A-19820F31C2FF}"/>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6" name="Footer Placeholder 5">
            <a:extLst>
              <a:ext uri="{FF2B5EF4-FFF2-40B4-BE49-F238E27FC236}">
                <a16:creationId xmlns:a16="http://schemas.microsoft.com/office/drawing/2014/main" id="{9857D79C-231A-E8E8-3FF4-2AAF28E1B605}"/>
              </a:ext>
            </a:extLst>
          </p:cNvPr>
          <p:cNvSpPr txBox="1">
            <a:spLocks noGrp="1"/>
          </p:cNvSpPr>
          <p:nvPr>
            <p:ph type="ftr" sz="quarter" idx="9"/>
          </p:nvPr>
        </p:nvSpPr>
        <p:spPr/>
        <p:txBody>
          <a:bodyPr/>
          <a:lstStyle>
            <a:lvl1pPr>
              <a:defRPr/>
            </a:lvl1pPr>
          </a:lstStyle>
          <a:p>
            <a:pPr lvl="0"/>
            <a:endParaRPr lang="en-GB" dirty="0"/>
          </a:p>
        </p:txBody>
      </p:sp>
      <p:sp>
        <p:nvSpPr>
          <p:cNvPr id="7" name="Slide Number Placeholder 6">
            <a:extLst>
              <a:ext uri="{FF2B5EF4-FFF2-40B4-BE49-F238E27FC236}">
                <a16:creationId xmlns:a16="http://schemas.microsoft.com/office/drawing/2014/main" id="{7C44408A-F8A8-E747-447F-93CFE445B22C}"/>
              </a:ext>
            </a:extLst>
          </p:cNvPr>
          <p:cNvSpPr txBox="1">
            <a:spLocks noGrp="1"/>
          </p:cNvSpPr>
          <p:nvPr>
            <p:ph type="sldNum" sz="quarter" idx="8"/>
          </p:nvPr>
        </p:nvSpPr>
        <p:spPr/>
        <p:txBody>
          <a:bodyPr/>
          <a:lstStyle>
            <a:lvl1pPr>
              <a:defRPr/>
            </a:lvl1pPr>
          </a:lstStyle>
          <a:p>
            <a:pPr lvl="0"/>
            <a:fld id="{2ABDB06C-1112-4E0C-9F39-1A70FC79F464}" type="slidenum">
              <a:t>‹#›</a:t>
            </a:fld>
            <a:endParaRPr lang="en-GB" dirty="0"/>
          </a:p>
        </p:txBody>
      </p:sp>
    </p:spTree>
    <p:extLst>
      <p:ext uri="{BB962C8B-B14F-4D97-AF65-F5344CB8AC3E}">
        <p14:creationId xmlns:p14="http://schemas.microsoft.com/office/powerpoint/2010/main" val="563414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B63AE-1110-FAA6-35AC-7FACCD05AA04}"/>
              </a:ext>
            </a:extLst>
          </p:cNvPr>
          <p:cNvSpPr txBox="1">
            <a:spLocks noGrp="1"/>
          </p:cNvSpPr>
          <p:nvPr>
            <p:ph type="title"/>
          </p:nvPr>
        </p:nvSpPr>
        <p:spPr>
          <a:xfrm>
            <a:off x="629838" y="365129"/>
            <a:ext cx="7886700" cy="132555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5FD06DD3-13FF-CD64-A076-A9347A6C6C26}"/>
              </a:ext>
            </a:extLst>
          </p:cNvPr>
          <p:cNvSpPr txBox="1">
            <a:spLocks noGrp="1"/>
          </p:cNvSpPr>
          <p:nvPr>
            <p:ph type="body" idx="1"/>
          </p:nvPr>
        </p:nvSpPr>
        <p:spPr>
          <a:xfrm>
            <a:off x="629838" y="1681160"/>
            <a:ext cx="3868341" cy="823910"/>
          </a:xfrm>
        </p:spPr>
        <p:txBody>
          <a:bodyPr anchor="b"/>
          <a:lstStyle>
            <a:lvl1pPr marL="0" indent="0">
              <a:buNone/>
              <a:defRPr sz="2400" b="1"/>
            </a:lvl1pPr>
          </a:lstStyle>
          <a:p>
            <a:pPr lvl="0"/>
            <a:r>
              <a:rPr lang="en-US"/>
              <a:t>Edit Master text styles</a:t>
            </a:r>
          </a:p>
        </p:txBody>
      </p:sp>
      <p:sp>
        <p:nvSpPr>
          <p:cNvPr id="4" name="Content Placeholder 3">
            <a:extLst>
              <a:ext uri="{FF2B5EF4-FFF2-40B4-BE49-F238E27FC236}">
                <a16:creationId xmlns:a16="http://schemas.microsoft.com/office/drawing/2014/main" id="{AB3062BF-4D34-91EE-6DB2-DCF027863E03}"/>
              </a:ext>
            </a:extLst>
          </p:cNvPr>
          <p:cNvSpPr txBox="1">
            <a:spLocks noGrp="1"/>
          </p:cNvSpPr>
          <p:nvPr>
            <p:ph idx="2"/>
          </p:nvPr>
        </p:nvSpPr>
        <p:spPr>
          <a:xfrm>
            <a:off x="629838" y="2505071"/>
            <a:ext cx="3868341"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F3984E-5E05-5362-B52E-DE9014F38EAC}"/>
              </a:ext>
            </a:extLst>
          </p:cNvPr>
          <p:cNvSpPr txBox="1">
            <a:spLocks noGrp="1"/>
          </p:cNvSpPr>
          <p:nvPr>
            <p:ph type="body" idx="3"/>
          </p:nvPr>
        </p:nvSpPr>
        <p:spPr>
          <a:xfrm>
            <a:off x="4629149" y="1681160"/>
            <a:ext cx="3887388" cy="823910"/>
          </a:xfrm>
        </p:spPr>
        <p:txBody>
          <a:bodyPr anchor="b"/>
          <a:lstStyle>
            <a:lvl1pPr marL="0" indent="0">
              <a:buNone/>
              <a:defRPr sz="2400" b="1"/>
            </a:lvl1pPr>
          </a:lstStyle>
          <a:p>
            <a:pPr lvl="0"/>
            <a:r>
              <a:rPr lang="en-US"/>
              <a:t>Edit Master text styles</a:t>
            </a:r>
          </a:p>
        </p:txBody>
      </p:sp>
      <p:sp>
        <p:nvSpPr>
          <p:cNvPr id="6" name="Content Placeholder 5">
            <a:extLst>
              <a:ext uri="{FF2B5EF4-FFF2-40B4-BE49-F238E27FC236}">
                <a16:creationId xmlns:a16="http://schemas.microsoft.com/office/drawing/2014/main" id="{32011628-F778-899F-2A31-F34852B886D6}"/>
              </a:ext>
            </a:extLst>
          </p:cNvPr>
          <p:cNvSpPr txBox="1">
            <a:spLocks noGrp="1"/>
          </p:cNvSpPr>
          <p:nvPr>
            <p:ph idx="4"/>
          </p:nvPr>
        </p:nvSpPr>
        <p:spPr>
          <a:xfrm>
            <a:off x="4629149" y="2505071"/>
            <a:ext cx="3887388"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4B6D02-CBC1-DA7D-0064-6D24958DE56B}"/>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8" name="Footer Placeholder 7">
            <a:extLst>
              <a:ext uri="{FF2B5EF4-FFF2-40B4-BE49-F238E27FC236}">
                <a16:creationId xmlns:a16="http://schemas.microsoft.com/office/drawing/2014/main" id="{DDED4EBD-80AA-C58C-22D9-CC0C1323FF36}"/>
              </a:ext>
            </a:extLst>
          </p:cNvPr>
          <p:cNvSpPr txBox="1">
            <a:spLocks noGrp="1"/>
          </p:cNvSpPr>
          <p:nvPr>
            <p:ph type="ftr" sz="quarter" idx="9"/>
          </p:nvPr>
        </p:nvSpPr>
        <p:spPr/>
        <p:txBody>
          <a:bodyPr/>
          <a:lstStyle>
            <a:lvl1pPr>
              <a:defRPr/>
            </a:lvl1pPr>
          </a:lstStyle>
          <a:p>
            <a:pPr lvl="0"/>
            <a:endParaRPr lang="en-GB" dirty="0"/>
          </a:p>
        </p:txBody>
      </p:sp>
      <p:sp>
        <p:nvSpPr>
          <p:cNvPr id="9" name="Slide Number Placeholder 8">
            <a:extLst>
              <a:ext uri="{FF2B5EF4-FFF2-40B4-BE49-F238E27FC236}">
                <a16:creationId xmlns:a16="http://schemas.microsoft.com/office/drawing/2014/main" id="{A780D237-809A-3EA5-3F38-67313403A1BC}"/>
              </a:ext>
            </a:extLst>
          </p:cNvPr>
          <p:cNvSpPr txBox="1">
            <a:spLocks noGrp="1"/>
          </p:cNvSpPr>
          <p:nvPr>
            <p:ph type="sldNum" sz="quarter" idx="8"/>
          </p:nvPr>
        </p:nvSpPr>
        <p:spPr/>
        <p:txBody>
          <a:bodyPr/>
          <a:lstStyle>
            <a:lvl1pPr>
              <a:defRPr/>
            </a:lvl1pPr>
          </a:lstStyle>
          <a:p>
            <a:pPr lvl="0"/>
            <a:fld id="{5A1EC640-4075-4707-89DC-7D20BCF1A537}" type="slidenum">
              <a:t>‹#›</a:t>
            </a:fld>
            <a:endParaRPr lang="en-GB" dirty="0"/>
          </a:p>
        </p:txBody>
      </p:sp>
    </p:spTree>
    <p:extLst>
      <p:ext uri="{BB962C8B-B14F-4D97-AF65-F5344CB8AC3E}">
        <p14:creationId xmlns:p14="http://schemas.microsoft.com/office/powerpoint/2010/main" val="2605285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994F5-6343-1FE1-6E4E-0D9F6BF8CD78}"/>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1B52DE32-9EA7-54B0-5FB9-FC80ACB7DF39}"/>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4" name="Footer Placeholder 3">
            <a:extLst>
              <a:ext uri="{FF2B5EF4-FFF2-40B4-BE49-F238E27FC236}">
                <a16:creationId xmlns:a16="http://schemas.microsoft.com/office/drawing/2014/main" id="{AA297F94-E624-40B5-E378-47C1A2C1323E}"/>
              </a:ext>
            </a:extLst>
          </p:cNvPr>
          <p:cNvSpPr txBox="1">
            <a:spLocks noGrp="1"/>
          </p:cNvSpPr>
          <p:nvPr>
            <p:ph type="ftr" sz="quarter" idx="9"/>
          </p:nvPr>
        </p:nvSpPr>
        <p:spPr/>
        <p:txBody>
          <a:bodyPr/>
          <a:lstStyle>
            <a:lvl1pPr>
              <a:defRPr/>
            </a:lvl1pPr>
          </a:lstStyle>
          <a:p>
            <a:pPr lvl="0"/>
            <a:endParaRPr lang="en-GB" dirty="0"/>
          </a:p>
        </p:txBody>
      </p:sp>
      <p:sp>
        <p:nvSpPr>
          <p:cNvPr id="5" name="Slide Number Placeholder 4">
            <a:extLst>
              <a:ext uri="{FF2B5EF4-FFF2-40B4-BE49-F238E27FC236}">
                <a16:creationId xmlns:a16="http://schemas.microsoft.com/office/drawing/2014/main" id="{D2A95BBD-6355-82C0-44E0-490AA9D0B029}"/>
              </a:ext>
            </a:extLst>
          </p:cNvPr>
          <p:cNvSpPr txBox="1">
            <a:spLocks noGrp="1"/>
          </p:cNvSpPr>
          <p:nvPr>
            <p:ph type="sldNum" sz="quarter" idx="8"/>
          </p:nvPr>
        </p:nvSpPr>
        <p:spPr/>
        <p:txBody>
          <a:bodyPr/>
          <a:lstStyle>
            <a:lvl1pPr>
              <a:defRPr/>
            </a:lvl1pPr>
          </a:lstStyle>
          <a:p>
            <a:pPr lvl="0"/>
            <a:fld id="{FBC0CA70-A044-4BF3-906B-2172FBFF5A37}" type="slidenum">
              <a:t>‹#›</a:t>
            </a:fld>
            <a:endParaRPr lang="en-GB" dirty="0"/>
          </a:p>
        </p:txBody>
      </p:sp>
    </p:spTree>
    <p:extLst>
      <p:ext uri="{BB962C8B-B14F-4D97-AF65-F5344CB8AC3E}">
        <p14:creationId xmlns:p14="http://schemas.microsoft.com/office/powerpoint/2010/main" val="1979170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5ED599-B970-CD77-D651-2C15F37E3E1F}"/>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3" name="Footer Placeholder 2">
            <a:extLst>
              <a:ext uri="{FF2B5EF4-FFF2-40B4-BE49-F238E27FC236}">
                <a16:creationId xmlns:a16="http://schemas.microsoft.com/office/drawing/2014/main" id="{0C3FFADF-5AA8-19C0-852E-CDF6E902E230}"/>
              </a:ext>
            </a:extLst>
          </p:cNvPr>
          <p:cNvSpPr txBox="1">
            <a:spLocks noGrp="1"/>
          </p:cNvSpPr>
          <p:nvPr>
            <p:ph type="ftr" sz="quarter" idx="9"/>
          </p:nvPr>
        </p:nvSpPr>
        <p:spPr/>
        <p:txBody>
          <a:bodyPr/>
          <a:lstStyle>
            <a:lvl1pPr>
              <a:defRPr/>
            </a:lvl1pPr>
          </a:lstStyle>
          <a:p>
            <a:pPr lvl="0"/>
            <a:endParaRPr lang="en-GB" dirty="0"/>
          </a:p>
        </p:txBody>
      </p:sp>
      <p:sp>
        <p:nvSpPr>
          <p:cNvPr id="4" name="Slide Number Placeholder 3">
            <a:extLst>
              <a:ext uri="{FF2B5EF4-FFF2-40B4-BE49-F238E27FC236}">
                <a16:creationId xmlns:a16="http://schemas.microsoft.com/office/drawing/2014/main" id="{78C749A2-EBF9-1B3E-0EEB-6EFB2291EE6F}"/>
              </a:ext>
            </a:extLst>
          </p:cNvPr>
          <p:cNvSpPr txBox="1">
            <a:spLocks noGrp="1"/>
          </p:cNvSpPr>
          <p:nvPr>
            <p:ph type="sldNum" sz="quarter" idx="8"/>
          </p:nvPr>
        </p:nvSpPr>
        <p:spPr/>
        <p:txBody>
          <a:bodyPr/>
          <a:lstStyle>
            <a:lvl1pPr>
              <a:defRPr/>
            </a:lvl1pPr>
          </a:lstStyle>
          <a:p>
            <a:pPr lvl="0"/>
            <a:fld id="{EDD04E1E-2534-4A01-BE77-C027C1A50B9E}" type="slidenum">
              <a:t>‹#›</a:t>
            </a:fld>
            <a:endParaRPr lang="en-GB" dirty="0"/>
          </a:p>
        </p:txBody>
      </p:sp>
    </p:spTree>
    <p:extLst>
      <p:ext uri="{BB962C8B-B14F-4D97-AF65-F5344CB8AC3E}">
        <p14:creationId xmlns:p14="http://schemas.microsoft.com/office/powerpoint/2010/main" val="338801652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0F237-DDE9-3937-BD04-39A92E9B9DEA}"/>
              </a:ext>
            </a:extLst>
          </p:cNvPr>
          <p:cNvSpPr txBox="1">
            <a:spLocks noGrp="1"/>
          </p:cNvSpPr>
          <p:nvPr>
            <p:ph type="title"/>
          </p:nvPr>
        </p:nvSpPr>
        <p:spPr>
          <a:xfrm>
            <a:off x="629838" y="457200"/>
            <a:ext cx="2949177"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id="{A5A7877A-ABA8-E32C-799E-A8D13742BABB}"/>
              </a:ext>
            </a:extLst>
          </p:cNvPr>
          <p:cNvSpPr txBox="1">
            <a:spLocks noGrp="1"/>
          </p:cNvSpPr>
          <p:nvPr>
            <p:ph idx="1"/>
          </p:nvPr>
        </p:nvSpPr>
        <p:spPr>
          <a:xfrm>
            <a:off x="3887388" y="987423"/>
            <a:ext cx="4629149"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519EEC-A5A8-FAFD-2BD2-D174AED0E3D2}"/>
              </a:ext>
            </a:extLst>
          </p:cNvPr>
          <p:cNvSpPr txBox="1">
            <a:spLocks noGrp="1"/>
          </p:cNvSpPr>
          <p:nvPr>
            <p:ph type="body" idx="2"/>
          </p:nvPr>
        </p:nvSpPr>
        <p:spPr>
          <a:xfrm>
            <a:off x="629838" y="2057400"/>
            <a:ext cx="2949177"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id="{41881CE8-7897-568B-1084-CAFD6F93EB04}"/>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6" name="Footer Placeholder 5">
            <a:extLst>
              <a:ext uri="{FF2B5EF4-FFF2-40B4-BE49-F238E27FC236}">
                <a16:creationId xmlns:a16="http://schemas.microsoft.com/office/drawing/2014/main" id="{CFA83FC9-7E5E-1F81-2370-6CD62B3B3327}"/>
              </a:ext>
            </a:extLst>
          </p:cNvPr>
          <p:cNvSpPr txBox="1">
            <a:spLocks noGrp="1"/>
          </p:cNvSpPr>
          <p:nvPr>
            <p:ph type="ftr" sz="quarter" idx="9"/>
          </p:nvPr>
        </p:nvSpPr>
        <p:spPr/>
        <p:txBody>
          <a:bodyPr/>
          <a:lstStyle>
            <a:lvl1pPr>
              <a:defRPr/>
            </a:lvl1pPr>
          </a:lstStyle>
          <a:p>
            <a:pPr lvl="0"/>
            <a:endParaRPr lang="en-GB" dirty="0"/>
          </a:p>
        </p:txBody>
      </p:sp>
      <p:sp>
        <p:nvSpPr>
          <p:cNvPr id="7" name="Slide Number Placeholder 6">
            <a:extLst>
              <a:ext uri="{FF2B5EF4-FFF2-40B4-BE49-F238E27FC236}">
                <a16:creationId xmlns:a16="http://schemas.microsoft.com/office/drawing/2014/main" id="{25CDCB5E-A9F0-B099-D10D-EC87156B44D0}"/>
              </a:ext>
            </a:extLst>
          </p:cNvPr>
          <p:cNvSpPr txBox="1">
            <a:spLocks noGrp="1"/>
          </p:cNvSpPr>
          <p:nvPr>
            <p:ph type="sldNum" sz="quarter" idx="8"/>
          </p:nvPr>
        </p:nvSpPr>
        <p:spPr/>
        <p:txBody>
          <a:bodyPr/>
          <a:lstStyle>
            <a:lvl1pPr>
              <a:defRPr/>
            </a:lvl1pPr>
          </a:lstStyle>
          <a:p>
            <a:pPr lvl="0"/>
            <a:fld id="{72AAFA41-83D8-4906-B6F3-5655A7B09479}" type="slidenum">
              <a:t>‹#›</a:t>
            </a:fld>
            <a:endParaRPr lang="en-GB" dirty="0"/>
          </a:p>
        </p:txBody>
      </p:sp>
    </p:spTree>
    <p:extLst>
      <p:ext uri="{BB962C8B-B14F-4D97-AF65-F5344CB8AC3E}">
        <p14:creationId xmlns:p14="http://schemas.microsoft.com/office/powerpoint/2010/main" val="2032283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B1089-86D8-4705-9AA8-1EB631C43B2E}"/>
              </a:ext>
            </a:extLst>
          </p:cNvPr>
          <p:cNvSpPr txBox="1">
            <a:spLocks noGrp="1"/>
          </p:cNvSpPr>
          <p:nvPr>
            <p:ph type="title"/>
          </p:nvPr>
        </p:nvSpPr>
        <p:spPr>
          <a:xfrm>
            <a:off x="629838" y="457200"/>
            <a:ext cx="2949177"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id="{DDF00B4B-BCDB-F72A-42B1-1DF474153E2B}"/>
              </a:ext>
            </a:extLst>
          </p:cNvPr>
          <p:cNvSpPr txBox="1">
            <a:spLocks noGrp="1"/>
          </p:cNvSpPr>
          <p:nvPr>
            <p:ph type="pic" idx="1"/>
          </p:nvPr>
        </p:nvSpPr>
        <p:spPr>
          <a:xfrm>
            <a:off x="3887388" y="987423"/>
            <a:ext cx="4629149" cy="4873623"/>
          </a:xfrm>
        </p:spPr>
        <p:txBody>
          <a:bodyPr/>
          <a:lstStyle>
            <a:lvl1pPr marL="0" indent="0">
              <a:buNone/>
              <a:defRPr sz="3200"/>
            </a:lvl1pPr>
          </a:lstStyle>
          <a:p>
            <a:pPr lvl="0"/>
            <a:r>
              <a:rPr lang="en-US" dirty="0"/>
              <a:t>Click icon to add picture</a:t>
            </a:r>
          </a:p>
        </p:txBody>
      </p:sp>
      <p:sp>
        <p:nvSpPr>
          <p:cNvPr id="4" name="Text Placeholder 3">
            <a:extLst>
              <a:ext uri="{FF2B5EF4-FFF2-40B4-BE49-F238E27FC236}">
                <a16:creationId xmlns:a16="http://schemas.microsoft.com/office/drawing/2014/main" id="{D421434F-27B3-ABF9-61FF-95145E6CE4A4}"/>
              </a:ext>
            </a:extLst>
          </p:cNvPr>
          <p:cNvSpPr txBox="1">
            <a:spLocks noGrp="1"/>
          </p:cNvSpPr>
          <p:nvPr>
            <p:ph type="body" idx="2"/>
          </p:nvPr>
        </p:nvSpPr>
        <p:spPr>
          <a:xfrm>
            <a:off x="629838" y="2057400"/>
            <a:ext cx="2949177" cy="3811584"/>
          </a:xfrm>
        </p:spPr>
        <p:txBody>
          <a:bodyPr/>
          <a:lstStyle>
            <a:lvl1pPr marL="0" indent="0">
              <a:buNone/>
              <a:defRPr sz="1600"/>
            </a:lvl1pPr>
          </a:lstStyle>
          <a:p>
            <a:pPr lvl="0"/>
            <a:r>
              <a:rPr lang="en-US"/>
              <a:t>Edit Master text styles</a:t>
            </a:r>
          </a:p>
        </p:txBody>
      </p:sp>
      <p:sp>
        <p:nvSpPr>
          <p:cNvPr id="5" name="Date Placeholder 4">
            <a:extLst>
              <a:ext uri="{FF2B5EF4-FFF2-40B4-BE49-F238E27FC236}">
                <a16:creationId xmlns:a16="http://schemas.microsoft.com/office/drawing/2014/main" id="{4C922672-05D2-2683-A6FF-93F8706B02A7}"/>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6" name="Footer Placeholder 5">
            <a:extLst>
              <a:ext uri="{FF2B5EF4-FFF2-40B4-BE49-F238E27FC236}">
                <a16:creationId xmlns:a16="http://schemas.microsoft.com/office/drawing/2014/main" id="{614871C7-8F29-943B-901C-351BC61F2487}"/>
              </a:ext>
            </a:extLst>
          </p:cNvPr>
          <p:cNvSpPr txBox="1">
            <a:spLocks noGrp="1"/>
          </p:cNvSpPr>
          <p:nvPr>
            <p:ph type="ftr" sz="quarter" idx="9"/>
          </p:nvPr>
        </p:nvSpPr>
        <p:spPr/>
        <p:txBody>
          <a:bodyPr/>
          <a:lstStyle>
            <a:lvl1pPr>
              <a:defRPr/>
            </a:lvl1pPr>
          </a:lstStyle>
          <a:p>
            <a:pPr lvl="0"/>
            <a:endParaRPr lang="en-GB" dirty="0"/>
          </a:p>
        </p:txBody>
      </p:sp>
      <p:sp>
        <p:nvSpPr>
          <p:cNvPr id="7" name="Slide Number Placeholder 6">
            <a:extLst>
              <a:ext uri="{FF2B5EF4-FFF2-40B4-BE49-F238E27FC236}">
                <a16:creationId xmlns:a16="http://schemas.microsoft.com/office/drawing/2014/main" id="{C081299B-1A19-4483-6ECB-3BCCDC5D423F}"/>
              </a:ext>
            </a:extLst>
          </p:cNvPr>
          <p:cNvSpPr txBox="1">
            <a:spLocks noGrp="1"/>
          </p:cNvSpPr>
          <p:nvPr>
            <p:ph type="sldNum" sz="quarter" idx="8"/>
          </p:nvPr>
        </p:nvSpPr>
        <p:spPr/>
        <p:txBody>
          <a:bodyPr/>
          <a:lstStyle>
            <a:lvl1pPr>
              <a:defRPr/>
            </a:lvl1pPr>
          </a:lstStyle>
          <a:p>
            <a:pPr lvl="0"/>
            <a:fld id="{BCACE28A-7BE6-4712-9D9A-22B9ADDCAE5D}" type="slidenum">
              <a:t>‹#›</a:t>
            </a:fld>
            <a:endParaRPr lang="en-GB" dirty="0"/>
          </a:p>
        </p:txBody>
      </p:sp>
    </p:spTree>
    <p:extLst>
      <p:ext uri="{BB962C8B-B14F-4D97-AF65-F5344CB8AC3E}">
        <p14:creationId xmlns:p14="http://schemas.microsoft.com/office/powerpoint/2010/main" val="313626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0708F-02C3-452C-9EAF-DE74F02ACFA5}"/>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ECDDE78F-0E79-8473-5BEB-B28D024ED0FE}"/>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7C1FA-B18E-05FA-2280-3D261280CC4E}"/>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95ED192E-F4C6-62AB-4B2F-6C94BC97E15E}"/>
              </a:ext>
            </a:extLst>
          </p:cNvPr>
          <p:cNvSpPr txBox="1">
            <a:spLocks noGrp="1"/>
          </p:cNvSpPr>
          <p:nvPr>
            <p:ph type="ftr" sz="quarter" idx="9"/>
          </p:nvPr>
        </p:nvSpPr>
        <p:spPr/>
        <p:txBody>
          <a:bodyPr/>
          <a:lstStyle>
            <a:lvl1pPr>
              <a:defRPr/>
            </a:lvl1pPr>
          </a:lstStyle>
          <a:p>
            <a:pPr lvl="0"/>
            <a:endParaRPr lang="en-GB" dirty="0"/>
          </a:p>
        </p:txBody>
      </p:sp>
      <p:sp>
        <p:nvSpPr>
          <p:cNvPr id="6" name="Slide Number Placeholder 5">
            <a:extLst>
              <a:ext uri="{FF2B5EF4-FFF2-40B4-BE49-F238E27FC236}">
                <a16:creationId xmlns:a16="http://schemas.microsoft.com/office/drawing/2014/main" id="{16C04E19-8560-9683-64C2-2457E200FC10}"/>
              </a:ext>
            </a:extLst>
          </p:cNvPr>
          <p:cNvSpPr txBox="1">
            <a:spLocks noGrp="1"/>
          </p:cNvSpPr>
          <p:nvPr>
            <p:ph type="sldNum" sz="quarter" idx="8"/>
          </p:nvPr>
        </p:nvSpPr>
        <p:spPr/>
        <p:txBody>
          <a:bodyPr/>
          <a:lstStyle>
            <a:lvl1pPr>
              <a:defRPr/>
            </a:lvl1pPr>
          </a:lstStyle>
          <a:p>
            <a:pPr lvl="0"/>
            <a:fld id="{4712149A-AD0B-4059-A6D3-D28D0DC7B041}" type="slidenum">
              <a:t>‹#›</a:t>
            </a:fld>
            <a:endParaRPr lang="en-GB" dirty="0"/>
          </a:p>
        </p:txBody>
      </p:sp>
    </p:spTree>
    <p:extLst>
      <p:ext uri="{BB962C8B-B14F-4D97-AF65-F5344CB8AC3E}">
        <p14:creationId xmlns:p14="http://schemas.microsoft.com/office/powerpoint/2010/main" val="351485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1B2F53-01F4-D7D3-108C-6635D374D4EC}"/>
              </a:ext>
            </a:extLst>
          </p:cNvPr>
          <p:cNvSpPr txBox="1">
            <a:spLocks noGrp="1"/>
          </p:cNvSpPr>
          <p:nvPr>
            <p:ph type="title" orient="vert"/>
          </p:nvPr>
        </p:nvSpPr>
        <p:spPr>
          <a:xfrm>
            <a:off x="6543675" y="365129"/>
            <a:ext cx="1971674" cy="5811834"/>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A60D93FE-08D3-4EC5-1D14-8BFE4CE0E260}"/>
              </a:ext>
            </a:extLst>
          </p:cNvPr>
          <p:cNvSpPr txBox="1">
            <a:spLocks noGrp="1"/>
          </p:cNvSpPr>
          <p:nvPr>
            <p:ph type="body" orient="vert" idx="1"/>
          </p:nvPr>
        </p:nvSpPr>
        <p:spPr>
          <a:xfrm>
            <a:off x="628650" y="365129"/>
            <a:ext cx="5800725"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BD31AD-4FBC-7673-F730-3048D647BBDA}"/>
              </a:ext>
            </a:extLst>
          </p:cNvPr>
          <p:cNvSpPr txBox="1">
            <a:spLocks noGrp="1"/>
          </p:cNvSpPr>
          <p:nvPr>
            <p:ph type="dt" sz="half" idx="7"/>
          </p:nvPr>
        </p:nvSpPr>
        <p:spPr/>
        <p:txBody>
          <a:bodyPr/>
          <a:lstStyle>
            <a:lvl1pPr>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4DF58767-3138-FE20-0A85-B0FB2C601FD6}"/>
              </a:ext>
            </a:extLst>
          </p:cNvPr>
          <p:cNvSpPr txBox="1">
            <a:spLocks noGrp="1"/>
          </p:cNvSpPr>
          <p:nvPr>
            <p:ph type="ftr" sz="quarter" idx="9"/>
          </p:nvPr>
        </p:nvSpPr>
        <p:spPr/>
        <p:txBody>
          <a:bodyPr/>
          <a:lstStyle>
            <a:lvl1pPr>
              <a:defRPr/>
            </a:lvl1pPr>
          </a:lstStyle>
          <a:p>
            <a:pPr lvl="0"/>
            <a:endParaRPr lang="en-GB" dirty="0"/>
          </a:p>
        </p:txBody>
      </p:sp>
      <p:sp>
        <p:nvSpPr>
          <p:cNvPr id="6" name="Slide Number Placeholder 5">
            <a:extLst>
              <a:ext uri="{FF2B5EF4-FFF2-40B4-BE49-F238E27FC236}">
                <a16:creationId xmlns:a16="http://schemas.microsoft.com/office/drawing/2014/main" id="{E0BC1E2F-249B-EE95-6BDF-30E8B2C1F0B6}"/>
              </a:ext>
            </a:extLst>
          </p:cNvPr>
          <p:cNvSpPr txBox="1">
            <a:spLocks noGrp="1"/>
          </p:cNvSpPr>
          <p:nvPr>
            <p:ph type="sldNum" sz="quarter" idx="8"/>
          </p:nvPr>
        </p:nvSpPr>
        <p:spPr/>
        <p:txBody>
          <a:bodyPr/>
          <a:lstStyle>
            <a:lvl1pPr>
              <a:defRPr/>
            </a:lvl1pPr>
          </a:lstStyle>
          <a:p>
            <a:pPr lvl="0"/>
            <a:fld id="{B78DD5C3-8A24-444E-92C2-0B0118A8EA60}" type="slidenum">
              <a:t>‹#›</a:t>
            </a:fld>
            <a:endParaRPr lang="en-GB" dirty="0"/>
          </a:p>
        </p:txBody>
      </p:sp>
    </p:spTree>
    <p:extLst>
      <p:ext uri="{BB962C8B-B14F-4D97-AF65-F5344CB8AC3E}">
        <p14:creationId xmlns:p14="http://schemas.microsoft.com/office/powerpoint/2010/main" val="3612267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D06702-066D-96D7-9EED-AA7C93357EE9}"/>
              </a:ext>
            </a:extLst>
          </p:cNvPr>
          <p:cNvSpPr txBox="1">
            <a:spLocks noGrp="1"/>
          </p:cNvSpPr>
          <p:nvPr>
            <p:ph type="title"/>
          </p:nvPr>
        </p:nvSpPr>
        <p:spPr>
          <a:xfrm>
            <a:off x="628650" y="365129"/>
            <a:ext cx="78867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900A875A-AB8A-7C51-6C53-2F2BD2552146}"/>
              </a:ext>
            </a:extLst>
          </p:cNvPr>
          <p:cNvSpPr txBox="1">
            <a:spLocks noGrp="1"/>
          </p:cNvSpPr>
          <p:nvPr>
            <p:ph type="body" idx="1"/>
          </p:nvPr>
        </p:nvSpPr>
        <p:spPr>
          <a:xfrm>
            <a:off x="628650" y="1825627"/>
            <a:ext cx="7886700" cy="4351336"/>
          </a:xfrm>
          <a:prstGeom prst="rect">
            <a:avLst/>
          </a:prstGeom>
          <a:noFill/>
          <a:ln>
            <a:noFill/>
          </a:ln>
        </p:spPr>
        <p:txBody>
          <a:bodyPr vert="horz" wrap="square" lIns="91440" tIns="45720" rIns="91440" bIns="45720" anchor="t" anchorCtr="0" compatLnSpc="1">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16B0F0-EC11-6DB0-E34F-69B183A6D09C}"/>
              </a:ext>
            </a:extLst>
          </p:cNvPr>
          <p:cNvSpPr txBox="1">
            <a:spLocks noGrp="1"/>
          </p:cNvSpPr>
          <p:nvPr>
            <p:ph type="dt" sz="half" idx="2"/>
          </p:nvPr>
        </p:nvSpPr>
        <p:spPr>
          <a:xfrm>
            <a:off x="628650" y="6356351"/>
            <a:ext cx="2057400" cy="365129"/>
          </a:xfrm>
          <a:prstGeom prst="rect">
            <a:avLst/>
          </a:prstGeom>
          <a:noFill/>
          <a:ln>
            <a:noFill/>
          </a:ln>
        </p:spPr>
        <p:txBody>
          <a:bodyPr vert="horz" wrap="square" lIns="91440" tIns="45720" rIns="91440" bIns="45720" anchor="ctr" anchorCtr="0" compatLnSpc="1">
            <a:noAutofit/>
          </a:bodyPr>
          <a:lstStyle>
            <a:lvl1pPr marL="0" marR="0" lvl="0" indent="0" algn="l" defTabSz="4572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r>
              <a:rPr lang="en-US" dirty="0"/>
              <a:t>04/06/2018</a:t>
            </a:r>
            <a:endParaRPr lang="en-GB" dirty="0"/>
          </a:p>
        </p:txBody>
      </p:sp>
      <p:sp>
        <p:nvSpPr>
          <p:cNvPr id="5" name="Footer Placeholder 4">
            <a:extLst>
              <a:ext uri="{FF2B5EF4-FFF2-40B4-BE49-F238E27FC236}">
                <a16:creationId xmlns:a16="http://schemas.microsoft.com/office/drawing/2014/main" id="{C834E281-DAFE-14A0-3341-12AE9EC57EC9}"/>
              </a:ext>
            </a:extLst>
          </p:cNvPr>
          <p:cNvSpPr txBox="1">
            <a:spLocks noGrp="1"/>
          </p:cNvSpPr>
          <p:nvPr>
            <p:ph type="ftr" sz="quarter" idx="3"/>
          </p:nvPr>
        </p:nvSpPr>
        <p:spPr>
          <a:xfrm>
            <a:off x="3028949" y="6356351"/>
            <a:ext cx="3086099" cy="365129"/>
          </a:xfrm>
          <a:prstGeom prst="rect">
            <a:avLst/>
          </a:prstGeom>
          <a:noFill/>
          <a:ln>
            <a:noFill/>
          </a:ln>
        </p:spPr>
        <p:txBody>
          <a:bodyPr vert="horz" wrap="square" lIns="91440" tIns="45720" rIns="91440" bIns="45720" anchor="ctr" anchorCtr="1" compatLnSpc="1">
            <a:noAutofit/>
          </a:bodyPr>
          <a:lstStyle>
            <a:lvl1pPr marL="0" marR="0" lvl="0" indent="0" algn="ctr" defTabSz="4572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dirty="0"/>
          </a:p>
        </p:txBody>
      </p:sp>
      <p:sp>
        <p:nvSpPr>
          <p:cNvPr id="6" name="Slide Number Placeholder 5">
            <a:extLst>
              <a:ext uri="{FF2B5EF4-FFF2-40B4-BE49-F238E27FC236}">
                <a16:creationId xmlns:a16="http://schemas.microsoft.com/office/drawing/2014/main" id="{7EB2540B-6797-044A-3483-A4ACDD7BB8B0}"/>
              </a:ext>
            </a:extLst>
          </p:cNvPr>
          <p:cNvSpPr txBox="1">
            <a:spLocks noGrp="1"/>
          </p:cNvSpPr>
          <p:nvPr>
            <p:ph type="sldNum" sz="quarter" idx="4"/>
          </p:nvPr>
        </p:nvSpPr>
        <p:spPr>
          <a:xfrm>
            <a:off x="6457949" y="6356351"/>
            <a:ext cx="2057400" cy="365129"/>
          </a:xfrm>
          <a:prstGeom prst="rect">
            <a:avLst/>
          </a:prstGeom>
          <a:noFill/>
          <a:ln>
            <a:noFill/>
          </a:ln>
        </p:spPr>
        <p:txBody>
          <a:bodyPr vert="horz" wrap="square" lIns="91440" tIns="45720" rIns="91440" bIns="45720" anchor="ctr" anchorCtr="0" compatLnSpc="1">
            <a:noAutofit/>
          </a:bodyPr>
          <a:lstStyle>
            <a:lvl1pPr marL="0" marR="0" lvl="0" indent="0" algn="r" defTabSz="4572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A415943F-FFF0-454E-B0CC-0935DA5C71E6}" type="slidenum">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hyperlink" Target="https://saferinternet.org.uk/guide-and-resource/parents-and-car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BF97AC8-EA08-25C2-8EAE-5B5B239600E1}"/>
              </a:ext>
            </a:extLst>
          </p:cNvPr>
          <p:cNvSpPr txBox="1">
            <a:spLocks noChangeArrowheads="1"/>
          </p:cNvSpPr>
          <p:nvPr/>
        </p:nvSpPr>
        <p:spPr>
          <a:xfrm>
            <a:off x="0" y="-10438"/>
            <a:ext cx="9144000" cy="662378"/>
          </a:xfrm>
          <a:prstGeom prst="rect">
            <a:avLst/>
          </a:prstGeom>
          <a:solidFill>
            <a:srgbClr val="FF5050"/>
          </a:solidFill>
          <a:ln>
            <a:noFill/>
          </a:ln>
        </p:spPr>
        <p:txBody>
          <a:bodyPr lIns="91440" tIns="45720" rIns="91440" bIns="45720" anchor="ctr" anchorCtr="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2800" b="1" dirty="0">
                <a:solidFill>
                  <a:schemeClr val="bg1"/>
                </a:solidFill>
                <a:latin typeface="Sassoon Primary" pitchFamily="50" charset="0"/>
              </a:rPr>
              <a:t>Year 6 Curriculum Map – Autumn 1 2026</a:t>
            </a:r>
          </a:p>
        </p:txBody>
      </p:sp>
      <p:pic>
        <p:nvPicPr>
          <p:cNvPr id="15" name="Picture 14">
            <a:extLst>
              <a:ext uri="{FF2B5EF4-FFF2-40B4-BE49-F238E27FC236}">
                <a16:creationId xmlns:a16="http://schemas.microsoft.com/office/drawing/2014/main" id="{783601EB-BB46-4E0E-8767-91CE4B7BDF66}"/>
              </a:ext>
            </a:extLst>
          </p:cNvPr>
          <p:cNvPicPr/>
          <p:nvPr/>
        </p:nvPicPr>
        <p:blipFill>
          <a:blip r:embed="rId3">
            <a:extLst>
              <a:ext uri="{28A0092B-C50C-407E-A947-70E740481C1C}">
                <a14:useLocalDpi xmlns:a14="http://schemas.microsoft.com/office/drawing/2010/main" val="0"/>
              </a:ext>
            </a:extLst>
          </a:blip>
          <a:stretch>
            <a:fillRect/>
          </a:stretch>
        </p:blipFill>
        <p:spPr>
          <a:xfrm>
            <a:off x="-4" y="-17344"/>
            <a:ext cx="653147" cy="654475"/>
          </a:xfrm>
          <a:prstGeom prst="rect">
            <a:avLst/>
          </a:prstGeom>
        </p:spPr>
      </p:pic>
      <p:sp>
        <p:nvSpPr>
          <p:cNvPr id="4" name="AutoShape 2" descr="How the Victorians invented the 'staycation'">
            <a:extLst>
              <a:ext uri="{FF2B5EF4-FFF2-40B4-BE49-F238E27FC236}">
                <a16:creationId xmlns:a16="http://schemas.microsoft.com/office/drawing/2014/main" id="{5C947A95-6994-4C02-8734-C9528F6EF751}"/>
              </a:ext>
            </a:extLst>
          </p:cNvPr>
          <p:cNvSpPr>
            <a:spLocks noChangeAspect="1" noChangeArrowheads="1"/>
          </p:cNvSpPr>
          <p:nvPr/>
        </p:nvSpPr>
        <p:spPr bwMode="auto">
          <a:xfrm>
            <a:off x="7181850" y="353993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4" descr="How the Victorians invented the 'staycation'">
            <a:extLst>
              <a:ext uri="{FF2B5EF4-FFF2-40B4-BE49-F238E27FC236}">
                <a16:creationId xmlns:a16="http://schemas.microsoft.com/office/drawing/2014/main" id="{AE4C898D-A59B-4E10-8309-F3AA6421281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6" descr="data:image/jpg;base64,/9j/4AAQSkZJRgABAQEAYABgAAD/2wBDAAUDBAQEAwUEBAQFBQUGBwwIBwcHBw8LCwkMEQ8SEhEPERETFhwXExQaFRERGCEYGh0dHx8fExciJCIeJBweHx7/2wBDAQUFBQcGBw4ICA4eFBEUHh4eHh4eHh4eHh4eHh4eHh4eHh4eHh4eHh4eHh4eHh4eHh4eHh4eHh4eHh4eHh4eHh7/wAARCAF2Agk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Cxkj608LTgMUtADc0oalpu0+lADqKbtPpTkGKACinUUANop1IaAGmkxmnUUARmmtT260w0ANopSKSgAooooAKKKKACiiigAooooAQ0hpTSGgBKKKKACiiigAooooAKKKKAExRilooATFGKWigBMUYpaKAExRilooATFGKWigBMUjU6igBlFPph60AAprLzTqKAIiKQdace9JQA0009KcaSgCOmnPvU1NIOaAI3Xg1GeKmYcVGVoAidcjNRNwKsFBnvUbqM0AVn5qF14NW3WomX5TQBTcYqCUcCrsgGKruPl/GgChIvWofJX3q5KOPxqLFAHpNFFKOlABiloooAKKKKACiiigApDS0113KQelAA3y9eKKqXkbSbImDFSRyGxirK4HA6dqAB6ip7daSgBKbTzTKACiiigANFDdaTNAC0UvWkoAKKXFNJxQAN0pppSc0lABRRRQAUUUUAFFFFABRRRQAUUUUAFFFFABRRRQAUUUUAFFFFABRRRQAU0jmnUUAN20lOPSm0AMIpjHaeamFNk554oAjHPNIRS0UANop34UjUANppWn0UAQuuKiI5qZ/mNRsvNAEL1A/Q1ZZfxqGQY7UAVZKgccY96tv06VBJ0FAFKUHkYqPaasydxUdAHoZ7UDpSUo6UALRRRQAUUUUAFFFFABSGlpD0oAy9RhuJNWsnjmKQoTvUfxVpkBelYOqai1v4j06z2syyxO5IPTGP8AGtotujoADyeKQ9KTO2kLcUAGTSUUUAFNJOaXPzU09TQApJpKKKAFyaTJoooAXJpDzRRQAUUUUAFFFFABRRRQAUUUUAFFFFABRRRQAUUUUAFFFFABRRRQAUUUUAFFFFABRRRQAh6U2nHpTaACmsM0pOKQn5vwoAbijFKetJQAYprdadSdzQAw0U4009aAEIGKiapajK80ARE1BJzVplqvKKAK7rmq7rxz61bPFV5DkUAVpAMVFVh+lR49qAO9paSloAKKKKACiiigAooooAKjmdVQ7qS4kWKIuTiqF5PwssjIkP3mctgADvmgDjdahmm+K2lzx6g6RpaszwkdRxXfqVwNuduO9eWJdWOp/E2bWVuIhY2sSxRSh+HcHBH54r0Q3YgLSTsBC2Pm/u5oAunnkUdBSJgqNpyOx9aG6UALupC1NzSGgBW60lFFABRRRQAUUUUAFIDSjmo7d1dGKkHB7UASUUhOKN1AC0Um6jdQAtFJuo3UALRSbqN1AC0Um6jdQAtFJuo3UALRSbqAwzQAtFJupaACikBpaAEyM4paaBvcjuKSGSN1Plg8EjpQA+iikJxQAtMPWnbqQjvQA2jNB6Gm56UADUlKTSUAFFA5OKKACkp1NNABTTTqQ0AN6Uxm+bPant0qJsFeDQBE7ZJqs/SrLYqFl4oAhYErUTg+lWANp3VFJ/OgCrJxmot5/umrEi9ah49DQB3tFFFABRRRQAUUUUAFMlzsbDAGn1FdxiW3eNmKhhjI6igDntW16ytpzA3m3M0K5McYyGJrifFFxqGtIbO7WRbV42U28RwoB/vHv9OlcdHoWsalrmoWNvrV+8MVy6lyeg3H0rYtfhhZTXpsrnW79pWj3bvtXIPuM9KAF0vS9J0Pw5NpdvagqxyJHl5DEk564GPYCrfhDWLfS/D3/CONJNdo0mIrmaTfu3HJyx9M1w3iP4f/ANiahHBfy3kkErlQ/nNgj86p6FoOsNNfzaLdfZdOhOFR8kPjtk/SgD6Y0u6iaGSAMG+zkIWB6jAq0QAOK8K+HPxA1bT/ABiPDniDTbiaW4QRxi0j37cYIJBxgHPWvdV5z8pwcYP9KAEopWGBSUAFFFFABRRRQAhOKTdSkZpBt3baAAnjn7o5PuKp6S0ctoZIk2KXb+dS306Wtq9y5GyNSSpOC3sK574Z63Drvhf7XEwI8xwB0Iwecj1oA6fGO+aKQdFPbFObGBigBKKKKACiiigAooooAKKKKACiiigAooooAKM4ooHJoAfRRTWPNADl6mhuvTvTdxo3GgB1NbtRuNITmgAprdKXvTTQAUlFFABSUtFAAn3jRQODQaAFpnc0tFABTGHNPph60AIvA9aPy/KlooAif8KrS/SrLVEw4oArt0qKTqPpU7jmoXH8qAIJPvVHn2qR+tM2igDuKKSloAKKKKACiiigAqC5bbFIfRG/lU2RnGagvzi1l/65t/KgDyvSbhdJ0C+vrSYPe3V08YG3OCWOT9QK4XU9N1ZvGRsbO4e2k2LdS3Ksckjnb/8AWrpNBu5LzSdr3MNvaWTyM0Ua5knkJAX+dai6bqdxezN9mVGWJPMZ24iRu+O9AFHxLqsd94UhnuGml1EOYy7IRGmPfp+NY2qXx0z4dxLZy/d/fTNjlW5wpz2JxzUnjG8ZbqLwjZ6jFe2kamSRzj5cg/Lnvyf0qjpUi6r4ZtlvnjlQytAIEX5gEJO58euOKAOs+HzPq/jLR/EDWxguJtNdLjC5G/Kjr9MV6uqbWbGTwOteW/DCQR+LIrTzbhCtvI/2eRMAA9CD6HFeqL9wY6UAI3Sm05ulNoAKKKKACkbp6UtGM0ARk7QWJJPp3JrK8Q6/Z6OjNcSK0iDcIlPzA9s+gqXxPdtpvh69vlAzDGdrntmvEtX13Qbe/wBMdla5a7Jlu5ZZCzSnBIHPQZAoA6LX9Ym1rN5quowJDGN1vaRS4AOeC/PP0NUNLli0a6t7vStWtozt2sgnBVs9QV9/XrXP+JvGGkMkcUdhaxCWYAkIPmHvUF5rnh8Wcrf2ZZrKg+RkTBH60Ae6+GfEMGsReQxSG8A+ePeCGP8AskcflW4OW2rzj9K+cYjo1xaxXFtPc2F9HGJEnimO0MOenp2/GvdfBuqNrHhjT9SkI3TR/PjoSOM0AbRopoal6rntQAA0ZqMA4z2pRQA8UtMFOFAC0UmRRmgBaKTefajefagBaKTefaigBaU/LzTaQEigB272NIzc0bvWmt1oAcOlLTVp1ABSE4oNNNACn734UxjzS0N0oAbmgNnsaWigB3amscHoaKKAANSE80GigBaKKKACmHrT6a1ACUUUUARmom6VKaibpQBC/WoWqZ+tRtQBXdaZipZOpqOgDtBS0lLQAUUUUAFFFIaAIpnKt8ibj3qveP5llNGflZ42AI+nr0qW7tEuFAZ3Vh0ZTgivMvHngbx7NBcXPhf4g31tIwIFtNbRvGR6A43frQB54sd/avI1rbSCVJG+YHg4PWpLjWfGV7BMhYRxSp+8JfBcdhmvEdQk8defcQXGuXcUkU7xS7WxkqcZx6Vj3cHi03UkP9vansVQw/ekDn6UAe1WWn31tN/qYbYiMszltxc+hNJoWu3/AIZ1KSeSwN1HdqplCDOCDngds14TfaX4jSIPNq99OXIwvnNn+dOguPFXh+5jWzvromTJMbkuvvnJoA+svhF4gl8QfEq+1C5ZoxFZhBCU/wBWNxwOK9qUgxLtIIxXxn8Fvi9rWk6zqVtL4NutWuLxUD/2ahLoAT1XpX0/4U8T2PiCGG4hsNXsZWYb4bq2aLaQPcUAdYRmkANKQQx+pp2eKAI6KD1ooAKVeopKKAKurWcepaXcWEw/dXETIT6ZFfGPja31Xw/4juNAvo7kS6e5MDHAV4u2D3r7YfGMdK8v/aH8Et4o8Li+0+8Sy1TSw0sMhjVjKCMFCSOh5/GgD5Zvb+6kS3ndvk3gqBIeM0y51K6m22+WcuckLKTxVr/hD9fjs7i4uNctllSVVZCy85GentVHV/C2rafBfTw6pBeC0QHZEV3Pn09aALaa3qBmg0y2jZryc+XbwqNxZh0H0zjNfZPw10i60HwBpOmXjD7VDAPOB5IZucfhXlv7Nnwwu9FsI/FfihbebVLuJXtVCZ+zRkAgc/xHvXubHgdPfigAwaakbLM7+cSrJjZ6H1o3Cgtgrkcs21eQM+1AEpYAcfSm5pP4eevf2pKAHZoDDpTDxwOtICNw+YZNAEtJSfjRQAuaM0w//qo7A0AP7U8dKhXlse9SD60AOoPSm/jSE5FAC5zSU0dTS0ALupd1NooAUmjNJSHtQA80lLRQAhpKXNJQAUUUUAFFFFABRRRQAU0nmnUxutAAaKKKAI2qJulSNUbkUAQv1qNqkbrUbdKAIZOpqLNSSHk1FQB2ikkU+olPSpaACiiigAoopDQAtR7eW96dupszYjY/7JoA+U/Fel41zV5beMuTfSsQMc/MaxLzQj9mS6i3yyyA8eoB6V3xjX+3LxjgbpZWOR0yxrNtUj86J0for4UfjQByWn6LHLmS6t/u5Kq3OKy5rASXaX8gIEQaNVx1967iAAw3LsuCS2DnpxTGtlMkEciKdsBfBHfb1oA7z9lvQbSx8H32seQn2y+vHYzY+bYAMD8MGvZcVwXwDjVfhpYgAZLNz+Nd6CSKADtjtQOlFIzAMBuAxQAyV1jRpGwEQFmYnoBXNeDvHXhfxdcX9voGqJdy2RAmUDG05x/Q1t6sHk0y7EOWYwuFHqcV8/8A7J2hTaB4g8XXV3iOORYyzv3be7H+dAH0WSN23kE+o4qhf6pa2o2bzPL/AHIhk5rKk1G51VHW2c2unAlTOV+eYDqRnovvWNtOqIbbS2ay0pDtmn6SXGOu1jztPrQBa1PxFrF1M9jpNpEZ8DJZtyoPVmH8q5jX/Cd1rDefruqXF/KRzHE7JGvtgHpXZQJFawrb28EccS9l9fr61W1e6+zWFxcYTKRkLk7gSRj+tAHklx4P0G7u5II9LDWkJG8b2w7fnTJPAOgeYxh0k2zsCAyO2f5132k2r21hHHuUu+Wk47k1Y3zfLkoWHfFAGD8Nm13w5ePp8mpTalZIuY7G5I3oo5LRv3AHau9g8V2dw223tXLE4wzAc+lcnrKzNZi4gVRdWx8xCp5wOSKfosw1KL7TDBEHTBdA3TPU0AdZdeIja28txc2aRQxIXkcyjaoAzj8cfrXhXjT48ae2vaaZR9lt7G7DuiS5LAnBLY9u1T/tKeJJtE8K2uhwNtnvSZn8o8kD7oP418vxxW89vI9wiuzHfvY7iT7/AMqAP0d0nVLXWLCHVLG4S5tbpQ8UkfKsPWrxOBnGa+af2H/F3nWGs+Brq682SxIuLJScjy84bB+pFfSq/MRt5BGaAHnaHX0xz9ax7TUI5tV1C1ktbi2FsVy74w+R/BWX4z1vU9N1Czhs7+3tEkjJZpkU7j2+9XmviLUrj/hJtUm1G+vPN0zS1vprsDy4Lj5cCMdg2T2oA9wW5g3hBIOQCG7YNNN3AUUMxXcPvEYC/XNeR6Wbu80aC/XWNWl3Wf2kWiysCSRkKcZwazNOtrjWfDaX9xeavYGUMbtbqVmMOB8oA/iA/P1oA9qbUrIxkmdVIba2WHHuOaV7uEl/9ZxgKBj5/cV5ZpngnR2+x3C3lzNIyRh0SYhpMkHdycj3GKx7pjZ6bNqEr6lb6haGVo7JZ2ZJo1KANu7de1AHrdlq7XHiS90svbrHCitGRJ85J6gjtW2dycMMfTpXhM8w1PVvENrHby2M1vYJJDdvdMoMrJuwc8nB44rofAPjaTS9AsrHxFI9xLEoinufM8z5s5yT16HrQB6sKKzdG1a31NJ3tfMeOJ9vmEDa3+6Rwa0N1ACgUtN3UbqAHUU3dQGoAdRRRQAZooooAKKDTd1ACscU3NBOaKAClBOaSigB9IxxSbqQnNABmiiigAoopG6dcUAMem8Y5Aqvc31rHqNtpskhS7uUZ4lwSpC4zz+IqSVivy9KAGyhc8Gq79Kcw5zUUmfU0AQyHmo9xqSTrUVAHaRsBx36gU8Nu56VWikilVWikWRSOGRhVkelAC7l9aUsAM5qvNLFGjSSOERcks3GK838W/E+Nb06P4ThTUb3lXuH4t4j7t/F+FAHdeIvEWi6DbC41XUYLRCQAXYcn2qTRNd0nWrU3Ol6hb3cXGWjcHB/pXzNrDX19fnVNWuDquotlCzNlIueRGOgqKC6v9F1JdY0e+ks7kEF4UckSezdsfSgD6sOGbk1HeFY7aVieERs/lXhmmfGrW7e+I1jRY/s2NqyRHClvqa6W9+JEOraHcWclhe2Mt1EY4p0G5QT0OaAOFR5pGkmt03lpZAc8d6iFrdqkHlxDKK2Rj1rn49F8RFNq69dKEJG4tyajk0LXWP7zxBfP9H4/lQBuR2s0cEqtGQ7M2B6k9KrSPcRsGuIihSLyzjn+HFYeo+HNQj015zruoedv+X95jp9BVFL3xVZQmP+0RfIudyTA5C49QaAPpX4KxpH8NNKCgEFWIK9+TXYqDg159+z19vPws0ttQhSIkExKrEjYScHJ/Gu11rVtN0bTpL7Vb6GztkGWkkbAH+NAFssucZrj/iP8RvDfgy0xqF0ZrxgfLs4Pmlc/QdPqa8o8bfGLWdZeW18HRpZaa4KjUZVO9+cZUenpn8q8uNgyPNeSSTXN1MczTytl2PqT1xQB7l4Y+N2ma9Z3dtqGk3ui3XksY0ciUMfbb04q18OvD629tdXd1NK9reSApAVKmTnIY+g56d68x+EegaVc+KW1rW9StoILdf3cLPw578fSvYdd8ZaBCi2tnq9r59wfJj+cbYgRgtntigDSlmbWbg6fCuNPtcLcuvy+aw/gUdh6/StDb5cKxrCEVOFC4wB6VhWHijwbp+npbw69p+xCMnzMsx7saJvHXg9cbvEFng/9NBQBtO0g4EY596w/FrSNZ21jt/19wuRnsDmqs3xD8GI3OvWv4NXLeIfiV4Mn8QWrLrUWy3UlsNnk0AdXLK3mMRCw7cGomkbtCw9yelcfL8UfBG4s2sRYOTnNV2+L3gVAW/tWM4HY0Adx5hF+LbaSdgkIzjjrzXMC7g0XW5ftUzWkEe5gUPQYyMj35Fc/ZfFrwTceKpJzrLEXMCIFx93bXH/ABg+IGl30vmW3yWaAlEblrhvUn+6PSgDhvjR4luvFHjTzHjMbk4G1shV6KMdsjBPpXBav4sksb6PTbKCAWFt+6kO35pcj5jnHHOamnuriXUzLcbJBMxld1fktjPPtXFXbbpJnkX7xOQB1+lAHtXwC1WLw98c/DVxBcGO1vg0UzEYwrc4/QV94Xd1aQIJJbmGNWHyF3xkV+aE5li0/R76NdskZV0G7rhh1xXtk3x3s2dGu9Kurh2jXcZLr5YSqBR5S4+UEj9aAPonxzfeD9YtLa+1GxfU4reXy4pMlVMnYKMjJrhPGkGp+JLCSwtdUt9AtoWLPEsfnMy54B3EjuO1eWXnx8eTVBqE2j2s0iDZFE8+I4k7kDH+s96qS/Hh22rHolttQFYTJcfNyuDvwORzQB3+neG/EkkjR2fxCvFJUFpkt1XcB0UYHQf/AKqhufBupvYPdXnxI1t0D7T8gxu78Feh968+HxwmjtxZwaLYrZ7tzoJvmLY6huoFQ3Xxx1e5kFzLY6Wk+794V+66+m3sfegD0u48Az3Ku118QfEEbwQ42W5C4+XPXHPHpUB+G1l9vtpJ/GXii8edSPnuMIi9wT27cd683l+O2tIuI7bSwEY+QG3HyweDk55qndfHTxAJZGC6Wy3BJkQRthjxyOeOgoA9u0rRLHR9IWxuLi+vrVJTuWcFpJWzgDP3se/Sue1rwHe6X4iuL/wV4ims5J9jy2N8GkgYMcYDZ9RXmEvx48USNva40wy9FlMJygyCQOfXirNt8bXYAXlrbsFAJVE2hmDEknn3FAH2N8PNLn8NeGY7TUr2O6eWUsJIYyqjIGBg9BXR/arYs2JFHz7Mk9z0H618YeH/AI+atpIVQi3cLosc0cr52jnJj9D6Vv6N+0TJbWSW91pN3qhBaPz2n8tjGTwxHPzqOBzztFAH1uskZO0OCw6jNPwc4xzXhmjfFzRNbthJpmp263rqP9HnJV92O7dM/wCFdX4I+J1hqJj0/Vc2t8oClJOp7ZDD7woA9HBFKOtNV45FWSN1dX6MpBH6U5eSOlAD6KKQmgAzzRmm55pc0AB5pKM0UAFFFFABSE4paY/WgBd3vQGplKKAJKSkLDPekJzQA7IpM54Ugn6ZpobvgHHaua+I2pazpGhW95o8kESJcrHdNPHvCxuQM/hmgDzD4xfErVvDHxm8MaZa6b5thbLtvp9jHaJsA49MACva3aMqrRNmNgCp/CvKtet/Hg8VaWI/EOlPbTxuGi/s8FCOoPJPODWv4Ql8Vnx7dafqGtxajpVnaBp1SHaVlboufbFAHdmon6H6UqsSgY5B9KjdsigCCSoqfJUdAHi1qPF2mt5ml6/IQv3QzZXFbun+PPiNYsGkWC9QdcjGaw0vNJZ8vbX9tjsFzirQm05mVoNbkU/3ZYcD+dADPGXjbxB4kCQapZ3dpYRkCWC0OPO+rdayYdc0y1tTbRpJZqj7gGQjaPet5Wlkkxb6pp87dgXC/pmmXFrqUm7zLC1nBbOVkBOfwoAwBqNrcHzINQtTtydu8DNWP7Tvkt1jjELqq7QVjDZz70XWl2UgYz+H50/vMiscmsmbRtCebO7ULN/cnigC/c/2hq1rHo8zL9neUMsbLt3Nj1ptjpXi7w74ptdJe8uUsZLgNNbcOqp257VTGkyKhWx8RupPabBFRXFh4lZmlbVLa9dsZJYg4HTvQB6OIZIRLmMAOxYAnH1qJo5Nu/yxtPQ7hXlN9pviLA+1Wt4UDEkQ3ZyfzzWY1mwnmN3d+JbOM48uOMFwv40Aer66sy2sKqobEnzBSKwrmCZYZ22MrOrBSxHHFebazps11HJHb+JLqMDIiSTcpkPGCeeKsaVpWsrafZdQ1pJo/wCJFuN24elAHtmk/GPTfDPw/wBM0DSLOfV9chh8ooFxFG2Tyzdxz2zXm/iHVtY8Q35vvE+pyahJkMlsMLBD/uqB+p5qnHbyW8CwwWxijUbRtUZx9RzQ0n7sLIpRu5Zc8fWgDovAfhjTPEt5cJeSXIXzokCJKV4JGeh967qb4Q+Fzdwqq3zxgHeDdP8A4+9VvgNpz/YUvZVVjNJJJkDnA+UH9K9XMYaVQo5B5oA8mj+E/g2TXWsha3LRRQea5+0OGZj0XOa0D8IfALBYG0mUydCPtD8D867bSYmbVdVvBnmURKTz90c4/Gr6qqDzJGyVyxJ9KAPLNM+FXgm9vNUddHxBBKsMWJW7A89farifCPwLFG+dHWUoC2GY12XhWDGjLK8ZEl1K0xHfGTj+dWdbY2+h3kuCoERH1PYUAec6F8MPBFxpouZPD0QkldvvMeBnirNz8MvAtnY3dx/wjtuxhjLDJJ5rv9OtTDpVjblQAsa5HpnmqvilGbSZIgmHuZViXHcFgD+maAOHs/hn4Lk0iHf4bslmlg3cA8EmjUPh74M0rQJ7hPD9iZ0QIrMmRk8Zr0byFWJVVMADGB2GAP6Vm+JITLb2djt/4+LlFx6gZP8ASgDzvxl8H/DPiDwYdP0fSINP1mC2821uIfld5Qn3W56E4H418qXElxYXM1tJeKt1A/lSwXEecMOCPpnNfoC8Y3FdvAxjHbB4P6V84ftU/D2xs7+H4g2qNFZTgRanFCmSrAHa4Hvzk0AeFXJWbEl3p0YXLB5bR+2CK5xtJtZJCthqQY9RHcZUiq+q6zHwmmxy2zBy24vjPvVQa7csPLuliu1/6aLjH4igDtbqFRpej2K4d44WEjIQQDkcZrAvbMXEhlZwpX924PHTtSWtwkccN0jzWxkBI8sblz7029vJPmLyRS54ZguD/wDroAR9OsmGJroR9+SeferNpp2mkpG2qWwBkAJIPTvVV5hd2cbtGCijblwCeO4qrG0MV0FaLMI4kOwZx6gUAb0el6GrOsl9A+1vvordKsDTPDOQxvo8F+AVbp+VV9W8NP51gNKjea3uYxtk6BnJ5z+FXbiwsLTWo9N09jIGyHZuVVv7qn0oAF0bw9cTeVBeJLLK4CqsJx+eKsN4Z06NCFdM5A/1R/wqfSdPK+JLKHD25inUsCn3/pXSeWqyPjgbjj86AOMvNG0mzCi4kx5hG3bFnODUE1toJaT5jtAHzeSa6PxDaR3SWJcsrJG7Db/F83SoF8My3CeZ5LwNtB8phy9AHOzWOgMXX7SFYdB5ZH60kWi6ewH2TUkVmkP8ZHFdXJ4a026iaNIB5o3FwWwwORj9M1m+IfCb6XpbX9rj7OrIHYjkZ60AZWq6LrWkLHcRmSaJgDvzuArqvBnxIdUj0zXovtdui7Y95IeE9mRs5BHpnFZNpq2qaPpVvNbt5mnTAKYpOULH+VWp9N8O6yvlKy6VqhwdrYEbn2J4oA+hPAXxUvdIRW+1NrGmKUViR+/jBPR1H8xXuXgrxRpfiqS7utGvPNt4SFeMD/UtjkMf8K+FfBnhnx2PGNto+gwG5vZ/9U0km2MKBnJJ7de1fZPwH8M+JPCXhW+tPElnY211PdmYLaSBwcnkkigD0eimK3GTTqAFooooAKKKSgAoz9KYxyaSgCTP0pHpmOKXtQAlKKSgUABpR0pCabuNADjwcg4I71W1K0t9U0250+YloLmMxvkcjIxkVODTgwBz0+lAHkn9p3EGs6FZ3kF2txpL3MNxuj+V1VV2HPT7pFdn4LsZrPRTcXcfl32oSNcXAPO3d90fhXIfGTx7H4Z8d+EdF85hHf3J+1xrblvNU7QoB/A5r0uRs4+7s5Zc8HHbigCIneDgYOelRPxUD3S/22ulFlEzWpuTzzgHGMfQGppN2c4+U9PpQBAx+am0sh4NR5NAHzPb+PtSXDTWNvNgBvlIHBrSbxxaiON7zR2RJDtyMHJr5qFzLG+2O5nVSc9e3p1qYa5rMeFj1Ccqrbl3tnmgD6Lj8VeErhWNxZSRMD97y8Yqa11fwjMyrDqkkRPPEhXAr51Txh4gjh+zi8hdO+9Mkn61JY+NtWtpTJJZ6fN8uw/IRj6UAfS0d3E7L/Zvi14wfuo8oIP51ZM/iAEFdV0+8XssiocmvmXRvFdxf30Vt/ZSeYct+7bAA9asp44sorloSl7Dsl+Zo5OoHXFAH0lI+quU+2aDpk6sTnysL2+lVJJLPO2bw7ewEj70E4NeJD4kW0czmz1nU4VIG3zctg1rW/xPlikRrPxFG+1CP3yfxUAepfadF2bI73W7M9zJGWH5VNFdQMy+V4khPHyieAg155B8TdVUK39oaVdgqN23hs/nVofEW8Yxx3Phy2ulf7zROrED6UAd7KskluJJW0eeIKM/MAf1FU7jQbaRNz+GlYN917aRScfgf6Vys/inR7q3ijfw28EjuCWIDfKDz0rQi8U+DFnZFv8AVLBwSBhmABoAmk0PTIZCRHq9owHIySMfSoxp0TZjg8RMW7RzRZA+ua0YfEGlTBRa+M3Bb5VEzA8+hzVpZbmfDLq2kXa/7UQ5P1HNAEnh7xL8QfDtmlvpOoaNdwAYVJIgp256ZrpLf4veMbdCNS8D2ty3US2s/P4CuWNvdKpeTRdOnPf7O5Qn9aaYo4zmTR9Xt8Yz5E+4c/zoA7TQ/jRoGnWRh1vwtrlpI8jyM4i35LEnsa0p/i58P9W0W5ittWksp5U2gXMLoVHrnGK84mulhTjUb+Dn7lzbluKjuEsbsZF3pNw2METQbD+poA+gNG1rwzfWUC6br2lzNHEqnFyoPT0JGKd4jX7dFp+mwqjrPdK7srhgUQ5I4r5sm8K6bcZkj0SxkOMM9rKFbP4GnnQbizKTWl94gsGThCl2zhfWgD6llt8NsaEDAAzu9KxtRje41/T7VEBSANcSLnjGCB+teEWviTx9pqiOx8f3C+qXluHH54q/YfEj4lafdy3H2jw3qxkwGMgKOR6DBFAHvrRyDlYUBPXcazJoTc+KY1+QpYwFm5z87EY/Qsa800/43+JLV1OseBJJwerWlypA98HmrHhn40eF4XupNdsNX0u4uZTKd1o0gAHAGVHuaAPVUhbzAwEZzgdfesHVdHh8U6hqmj3axvY/2f5DKegeQHnHfBX9aqWHxW+Hd4DJD4jtoto+5cqY2PHTBq/4M1LS7rTGlg1XT7iW7maWVUnGRnoBQB+c/wATPCF74J8X6j4d1BSZLRv3blP9ZH/C35YrkJYW80hSD34r7h/bY8Cyat4Xi8bWcHm3mljy7ojB3xNxnjrjd+lfErpyCmRlSw9jQBZ0i8eG5iSRi0G77pPSuiuIYgFZY/kaXALc5GetZMmjyrpFxemdXWMJlc4OGBII9e1aunyNJoto4LEgt1PoaAGXFrnR4WhUkDG4fU//AK6r6pEV1G52g/KSoVVJwKuaMdSt9Bk1O3IkCziNYmXKkHv+Bq/BrmvQJeu0VsrQgIQYQdxJFAGhoJji0a6NwrvcadCLi1TcRktkYx9BWWtrNHpOnTyJIJGeRvuHJOfTHFXYr7WLqC/1K62Nd2McbQiOPAbLHGR3xgVcsPE/i6aA+YYPmgaSPdAOCCBjGOOtAGloTjUL+yupobhZ4byKMtnAIyKuXmp6fDf/AGWSciViThVJA57muXn1zxjqVrFBMyQwrMH3JCE5XDD+VdN4U0HUZ9Gmki1aMSOQsokQHGc880AWlsWvtY0mJVLRRRsz47/MK7PUdPjN3LncqAqqYPTgV5x4f0LVLfxNdw/21KBbfu05GGz3ArqLu1121nMI1s56AlAeaADVNPtk8SvG8aMJMsp6cjFWvF1iLj4canDFsBXDgfQ/4Viajaa5P4mhs72+EuyN5I3UBSHBA7duanv77xXb6Fe/u7W8gO2EoY9pO7ufWgDj9atZ4vhxExBaIiJoiByo5yf0qnra20Uei3XlAyXGI5N5yD6GrenaxLe+GbrTdVmitrW1t2SIiInLZJUY/PmqOoNFqfhDR7u13ZtJESZivCnNAHs37IV9dWvxj1DTby/QW0diWjWaTofmxjJ4r6g8YeNvD/huBDd3ySSSsoCxtuwxKrzjOOTXxJ4IvNN0X4p3V5qxlaA2BKug3YJXrWp8V/Fzaxo08Om6c9vs+UXB53Drv46cigD7rVhtGGDgjII6Ee1PLcDtXGfBbXl8Q/Cbw3qyy+a0lmI5GK8l0+U/qtdjuBoAduo3UlFAC7qA1JRQAppKQmmk80APJ4pSeKiyaM0AOLcU0tRuprk8UABalDcU2igBxbimjOetLuoJ44oA8t+L1rFdfEP4dSTRo3l30oG5Rn+Cu91rUYtM0S51e7hkmitUZ5VhALkZ7DNcR8WDs8dfDrHONSkH6CvQ3SORZY5VVoZEKsp6EH1oA8autRtbz4haf8R9Mh1t5jAsQtWC+UImTPr/ALVemaBrCa/pUeqR2s9skzNhZQAcD6V5/Jp/iCxvW8MW1nlVuG8qZpsBrc/xY7kZIx7CvTI4kt7SO0hCiGFNqBfSgCOXoaZT5Pu1HkUAfnVZR2i3Qa53lP7o7UurJYPExt2aNwenrWfeG32/JPIWPes+SWRZQo3OMZzmgCaXCoeSWAz0rpNA8MR3lml3qDMpcgxopIOPeqPgXSRq2q/arjH2S3bc4LY3N2FeiXc1vb25nmZYkQcuMYPoPzoAg+H1n4V0bxA13dw3DyoShUKT8p4z+Vcj8QPCsOm+KbqPQpvtemyKJkJPzpu5KH3Fel/CrWtEawn1O61C0tLxpWQxS919vqKxbrSbf4hfEPxJe6dqb2UULKyFFyjHJ6fpQB5BdQNATHKfmHBJqv5e77sRf3C5r0XxB4D1Kx1S8tbe5+2m1tVuZSVwSGOMVzumfblvmtdPVLi4PCoVyD60Ac55RjBIjVDjrjBFTadqF9Y3IntLmVGUg8E4b2q5rUlxLII51RWQcqq4qkVDxLwI8dz3oA9t0PUl1jTYLy1KK08W2Qc/I461xHi7xfJBfPp+jRQtHA+2WWUbiz45x7ZrQ+Hd19m8A+ISHU/Z/mjGf73Ga4DSrG6vFaSEqqjmSWU8GgDXtfGWrQzo7Q2coUg4dDx+tXLbxxMsjSTaRC2SSNjFQD64rln2LKUVxJg9QePwqOSRRgHK+woA7m0+IjRiQzWd3GWX5Win+7+Yrc0/4lzxWjXC3+qLEkgDdCQe3pXk5kHG1t3bBFe1/ArRNK1bw/qWn3Oh6lfrfxH7RcxniAAHaR69KALdt8XHVoc+IojuT5hPAeOenB5q/b/FCC7umjafQ5yRy2CleC6hZSw6ndWscU0qwytGr+SegOORSw6FrF0C9rpd46/3lhI5oA+gR40sJI2kn8NJIoI+a2nOfy4q1H4q0Q3EQ+zanp8aAs5DZx9K8F03wt4sjlEltpd2sisCp6fnXpU+oSWugy6pqFsYp7aDbNGSD84HH50Aeg2ninQ7ghYfE9yh9LlKvQ3lreSbodS0a6A6iQFT9etfNcGua5fakFhvViaY/Km3gDmrF5rmu2pjuJ5rW48zdHt8oYGDjPAoA+kxavLl47G2mJ4zbXW00gWeFAHtdXjXPcLKPwr5607xPfQw+StqgO8YkSRwc/hWqvjzU9NurqGdr+CSJsAecc4+hoA9ouY9PmY/axbsGHIuLTB/NeapvoPh6WRSkGnhuxgleIivONJ+JeoyfZ/L1O6Uyo5/exBwCpNaui/EDVtaaSzt30i+MaFmEsAUkDqRQB0/hfWPDuj2PjBde1/UobWe1e1SzMhkTGDjDE/3sdq+abvT2kmKwq2wfdJPOCeOtdj8R/FWm3Gjt4d07T2ikS4MlxPv+83dfpmsG5tt+n2zbRuZcDByTQBW1RrVNOkjXeHwuOOCcc1d0JwdBhXcMgt36VQv4s288ZySjjn1qeC1kTT4pdoDMjNgf7IoA29IihuPCyae11Bb3AufOG9sbhmrB0B7hbwR65YEzuChMvTBzVawt9Pm+H0lxqCsBHKdrqPnDc8fTiuGjjferKzKKAPVLXRZktNUgXWLNnmiiVJFm+VcZ56VKnhmWKEQvrtiXEBj3/aMnJIOa43wuWHhTxN1yI48eo5rn5FzA3zS+YDnOegoA9MHh+fTdPMk2tWt3sYt5UcpJbjtWjbaUbkvdQ6tZWaSmNgs02D8ucggfWvM/Bu9tYjZnY4Rz687a2fiZBZQ3sLrIy3jxqXjHQD1NAHpXh6+0eLWbqW+uLWJZHXYS3Bx6GtjVJtAub8TRX9gyBsndKeBiuS8HWen3Gnia8tllWK1iK/KDgkD/Grdxb2NsjSHTrfDEfeQcCgDevbexk8Xpe293bSWxhkT93Lnbkjn6Ut3pLDR71o7qRm81G2xycFRzXK6fbWJ8VzLHbAQpYN9wfKeRXW2/hzS5PAL3UduqTtn5wewJ4/SgDziyt3/ALFvA0fmI3PzdgN3Oay5baGTwRCI2kUiQF1VuCNw5NbWizX6aTqdtFes1sIBsSVd+wEtkD06VUnvIpPh9Es2mGNVlRGlibJcKw5wfXFAFiDVbzRNYhuEWA28WmokkbgsZEOeDzwfetSfxZGLjyNLs4odP1bMflSncsZ9ie1ZF7c6fH4htbeGRjHJp4DvIuADzwaygrDQoFCKRZXhEvqgPT+dAH2N+ytqt/H4el8IPp8S6fpEZa3vIpc+aWbLcfVq9oVsEg5r5a/YvubiPxF4wgaZnSOJGUemdp9a+oA24n6/nQBZDYpd3sTUGaejEdDQA/f7EUFsjvTSxIJamb/agB+aC2KZv9qTdmgB+/60bqZRQA+mMxzRmjigB6ZIpGGabuxS76AFAwppOx+lI7cD64pBjGNzc+goA4f4lNoI8XeDW1RpXvBft9iij6bjtG4n0Fdqx5J8v/ZCk968/wDitLBB4x8DpcRK7NqC7Nw6kEYrv5HP2gjnAagDzvxNb6kfjr4ZmiuoxY/2ZOJIiudxGT/QV2+77wOAfboK5fWOfir4e97C5/k1dQBkH1oAik+5/P2qv5i+9VL/AFdIfFNppCxhopbWSSWfd8sbhhhT74NXNy/88zQB+bEkS/KDuIHHFV0XLgLx82Pwrb0qFzc7QVbAZhkdfas5IStxg7A3mHjNAC6dHIt2qxlkDNztbAz61Wvrm7eR7d7yRog33SeOK1dJi87UbML1YsTjp1rKvvKFxIy8jeRigCqhkZTIXLMPu5Nel/BmKdba+u5omlgXaJirYIGa80uGX7PtWMKOtdn4bn1G10iBtPZo3niJfB4OPUUAelJbWknizX3ttRmSEaPHsYvyzbuhrj/glpkD6zqWqajdPBNYrvhaPBLEk5GK6T4fq+pPqd9fSRfu4EGMfKSBkA1ofBWxi8TaxrFw9lFatbOqbYydrYLc0AeWfEG1jt/FcptvNKTyK2HXDDOOv51U122RJLeONRtU/fHOeK6v4v20v/Cz9QgRfM8kqi/QBa566LM5iWHaDux6jigC94LuF/s3VrqRlVbVUjdAvEmW4zXOazqc0xks44Rb24yxVRjNa3h3/RvBviYgEt5sAyT33VhXMxuHu5JIwrLEvHr60AVNNsmvGIRcKoHOK6S00GzhhIuY0kkJyCT0GKfoSrHpERIGHHTAB+tT7i83liUDd0VjjNAGLqNpaRa1p0EECojfeA6GvS/hX8StN8MaIlglrdfbjP5LuuNhGcL/AFrzjUkaHxBZRzROpjHIcYzz2pfCytNqFpiMAm/HUcHmgD3C8eOS9kmWC3SaVy7BY15J554pqyHBPmJGSeVUAVU1nxFpNj4iXS7too7x3GFVcjp2q/KGXEgtAE5+cDr70AQTXCSKUEzLxjIJrhfG7291o97aWMrSMk6yTl+BgEY+tdTrWrWek6a17fs3lBgoCLzmuX1S3i8VP5GnSeXFcOJkfHO1Vzg0AcJoEWzXLc7s8n+VN10t9ltdrEZlk7+9dPJ4PutHu4rxrgSKhJPA9K57XbG5WztGEZfbukYjngnP9aANn4X6df6x4ytbTTLmGC43K7SSoGVV9cY5rc/aNs7iz+JD219dW17OlmnmXMCBRLnGCQK4PTbvUNMvVvNOu5bS4VQA8Zw2KdqP9tah9o1O+nlvyMLJcZ3bVHY0AWdMHy2A5x5Fy2M+haus/Zw0eDWfG2rwyQ+a9vo1xcQj0Zcc1y+kqx+xMo4+w3DKD3GWqh4L8T614W1p7rRbs2k91E1rLIq5Ijc4NAGT4jk83Xbl8/8ALQ9sciu+8I2NnqOqaNZ3zCO1l++WOB+JrhvFGxvE1xCUI2SGOQr1dgcE/jXRQP5kEdu2n3sqoMAoOcUAV/FEUdvq99BFjy/tDBec5APFAmK2Cg9NsgH5UzUY8RZ/s65gweGkHWnW+6a1g3xHawfIXrj/ACKANm1TzPhnJHsIZ7lc5PB5NYMenruz5KBSMjGeta2kXsK6TDpE9hcSW/n+Y2D1Hp7Ve1KPQo7jfbwauISvyoP4f1oAb4E0+KXS9cjniDRSCNXXHbNYcOmN5c8UNskgbgZBzW7pM2m2trf2gXVV+0bGLgfMoBPvT4l0OGJmF74gVehAQHB9OtAFbRtLW1EQFt5Uu18kD2qPx3befr8gnwdttGFJGPXP9K0JbjRYfnt7jVnlxx9oQ7fzzVfXF0LUpllnv9ShkbAfZbllAX0PegDr/A6R/YZoJNuw28IO0dsLXSXlnZ+SpaM4PBz6Vw3h3XdO0uR1kFzJCwVV2QkkgdM+ldPB418MMgL2OoNtPIaFsD9KAKlvbW8Pi90RBHHJZ7CR35FdnL5dp4Bkt41ymQvT+8c/1NcAviTQj4k+2/bZzCUKmIwFCv410Vz4y8MXehz6et/NA3yyJ5kLYJU5x9OKAOL0bCaVqBHDGLH/AKFWa6E/Dq3ByC0yng9+K1NKjjbSr4x39kymHMX73BkHPrVS6tryPwLbxm3Tcsw+VJAx5+hoAhv40/tyz4yPsS5zz3asueyjXT9S8kBN0zrkn0YVt31rcx+IbRJoJEP2JRyvHVqyrk7tPv8Aaw2tcPjj/aFAHs37JGo2+meOtUtbrU1hkvbeNLeB8Dziqrkk+wFfUumavp95Bbva6hbSiZWaA+YPnCHDH6CvhPRdkeqyz3ERlt4oUVvLba+WCgYbqOtTeDf7TutKW4tdUuY0V5raICYjYhPKg9v60AffIkDYZDuQ4wwHByMjFP34xhSfxr460nxn8RtIeCWz1maSG3iQRpKNwACbfxxXUaH8cfGg1RdKurewlm+yhvOf5RkMxL4x3GBj2oA+mppJFztVXAA3YPeoGuGEe47R7V5YnxihOoTRSeHXZFIXMU4yD/ESDj2/Or1j8YvBOo2l8Yp57aezR2eKaPJ3Lzjj17UAelq24BtwOR0A6U8VyulePPBt/FCkev20MrbQRMTHhiM4OeB3rorW8s7vP2S8tLnb94Qyhvx6mgCxRSorEnMb9sDH6012VW2qS3v70AKTSFjQG3INo3HvjtTCylsfMSPQUAOJJpVDEj04puRSxt84/EfnQBT0LVLe8W48yPFxDIU8phyV/vYrUN46piKMKACcYrLisbddQ+3bSsvleUxU8EeuKtowF4lv1LLkE9PxoA8o+Pa7viF8KXMhbGssGA7/AHK9UkYmd/Zjivnj9o3xpHafEvw6ljHbSJ4YmW5kEspVt7EZXH0AOa+gbW6gvrWC/t2V4bmJZkZTkEMM8fyoA5PWuPi54cQdP7Ouf5NXVjqMdM81xOuSS/8AC8PDEK/Mh0243e33q6bxBrOl6PbXL3l9BBPDGGaFmwecUAY2s6bZzeMrGGSeP9/A1yUweqnp+ddFtt/7o/OqN8ivr+lScBmsJXRuuATxirnkf9NT+v8AhQB+b7PJ5UUiNtKSEseufbFVnePzYZsYOSWFXJ7eWSZ3TIG/GB0qt9mO5laM596ANfTI1jaO5DDgHbj0NctcQSxEmWMqCxwc+9dNb+WLSEM4RkQZHpWb4l5hg2nPUmgDBnHyZHNd1pnkx6NZvJNNGfKZRs9DXEybfK5rt/KddLsNlrJMvk9FFAHReCvEf9nxXthZxi4+2BUbzeMFRiug+E+oXul63qsGk6d9saeQPPGrhdjDsCTyK860mFxGlyLeVdsjEjoehr1T4CWgm1vUvtbfYmb/AFZk43EAdzQBwXjK7uLnx5qt5JEI7l2xJCW5Qj371mOMQZkDhmGa2PF8Ct8QvEAZgUW5YK/qRWRKsnkAHkBSaAKukqR4I8QSlsBryFD+tY6MgFz0JLIP1FbFk234Y6qy5y+qRjPsM1hwgMszf7a4/OgDppGjIVI8bQOMVlazfNCyxoE3Bvv91PrTp7qSKF3hj3GPqM9awprpp5GeSPaxbP0oAv6vrF1qt1ZzXmx5bZdgkAwWGTirWlRqtvwWSQTjDL2yetY5hkJRipwTwavR3M0BZI3RSuGIYd6AOn8S69HceLbfUorbEliiI3mqGMrKACc9s4zXpWgawPEWm/b7GO5jeNtsyIu4IfavFNJt7jVblYF8sXOS7s7cbeTW14Q8WeIfCn2tNB1NIo7h8yxnBXI+ooA7b4nSNH4fUXViZiZhzOPLH0B9aw/h7feebe6kt7eAFpVCoQAPl4HvWd48+IXijxL4ej0jWDDLE8u9nQ8gj09Ks+AfEs3hjwfDJBpEGoNNO6nzlzgAYOKAOw1dom0q6wsZPlnHzZ9a8nvC8lhZ/uZYRHu3Nnh85xXos/jiDULd/tHgO1BZCokjUrjj6151oV6sfiKKe/ga8sopCTZZ+XHoKAK1zLbxrGTteRicqDjPtVzTdVFnp95HYRPB9riMUybty49cHvW340vvCOp6NPDpnhm40673h1mzwB3FcpY+XFcuJIwY2UYYjIzQBuWGnSNHZLCxBGmXG0OPvHLdD/SuPghka+teAQZUGAcnIJzXr/w0Gn3Wkyi+hikazlJt9yHA7kfQnNaPiDwX4VmFxq1kFt54Nr7Y/lXORnFAHjmrxyyeN9RSONWY3sgOR0+c121kz2j7fmU98DIrsp/hvayX02oWep28Fxc4kcNzhjyevvmobvwDryKFtdW0wt3LE5/lQBxHia8L6ayGQk5yOOtZmkoVNmzKQAjMMdK75vA+trIFmFhcQjqyT4OfWnL4YS32i+YwpGPlCyZzQBxGnzSQ2DPG4jcsw3k8dav2v224dVW+QMxHTnFaCXFvatcW8mni5jjO4KQearHUdNa5WSPSXtmweFzwSMCgC7DHc/bp2VPMQBQWzgZrqtNe0jZVM0JXqVC5zXny6ncGZo47edYm4Oea0dP16zju7f7TbytErDcCCO/rQBS8RXN5Za/9ivtYtru1uSzKkQAMeeVB9OK7PSFtP7MjSSRMmP5sjOTj19+K6Tw58AvDnjzwfNrdn4lW01yeZ5jHI4MaLuOxCOucYya88W6bQrt/C9wLe7l0+cwvNC2VbH8VAGz4KEYvJwyoyl2Khfm7/pXcr5BUqI0GSDylef6XqUdhLINPtPJLrukHtV+18YW3Eckrg7grKD3oA1tThs18RxeXBEYyCWyvFa2p2Wm3GkXSJa2rnyDwEHXH0rm7vxVpauVmR/MTK5OeP0qOy8ZaUjlJZnGTztUkY96AMew0OwuPhvPdSaeksgsnZJPKyUYOeM1T1XRLS28GaPeW73FtJcTwhpEYgEFc/wA/512ei+I9HgtJ9Njke10x4mUoRncHzvI9OgqtBrOh3nhu50e8nD2FrLmx2rlz5f3ST+FAGGdJnPjBtNXVrwH7JE+52Lclm45rFtE1OTwxcTSy2ssS3RVo3jwSc9c9T+Nd5J4g0mbU9L15pU/tAxJbTp5eF8ssTn6jPWoWm8MG01fS4rqNbecm4SUjlZMglf8Ax2gDjbxm/tC5t7mNFk2xs3kceYu0EA/QU7QtW/s/RbZtNtwrvcuWVzk9sn9Ks+LE0W9NnqcNwYLy6g8v7Oh++R8oI+uBXPWKRwRx20llfLMjEnzIiAASe9AHS+KNc1jbBNorbI1jVp1x0LHLA/nWvosVvqGqDV5NZVbpoBA9qI8DA5yT0AyawfDX/CUSabqSaNpAvdNki3TDA8yNVGCwzzx1rCs9diNsmn2Fjcw2aEtcXJP764B/hJPRfagD1G61Oxhvvt9xdQlnlZ1gUD5mIxyfTisGTxRpmnyXLCyFu85/eFZmzkfLmuPfU4dRuI2RVS2jOWJOSoHQH0rmrz+0PEevtawQb55X2pzhVXPBNAHYXt3Ztd2yaPNcXUVzKIri3n+cLj7rA9u/513T3Go6TZy3Vm13byInzmAsvpzx1rxrSRdaD4rWwvnRSkm1yrfID6g16f4l1DUo9PaH+2baxF1Bm1LSbi5U8/T8aAOl0X4peO7GGwV9Z1Iwq4yT95ge3Nek+H/jvGmuY8QWbXFmp2tMi7Xj9yO9fP8A4S8TXl9eyWtyqOttDG7ORk5HU/jWvdairX7KsayMfmIZccAc/wA6APs3SNY0vxJ4ffU9CvkvbKRCRLEcFT6H0NI+qW9jZSSXup20FvDDG2+Zgg6c8nqa+YPAvijUrLQoNLstSl06CaQzLbxgJk57+vapPjBfN4h+GkKaxqCxyafK5gZ8qZSR93jr0NAH1LpOpWGs2IvtLvra+ticebBIHBP4dKtxBlcDa3J9K+O/2UPFz+FPD+rxwyLfXN1dKDZu5VY0AOWH1/pXtS/FLUtW0nWA9kmnOIRDatG2XB7nmgD163il2qNjfQelNQnzZMOQxJZVYYKqPr718iat418YeH7y2ki1a/xPBJKVkk4IGDn26HiuI1z9obxLrV1AmpGcRIvls9tKY3ZfWgDsP2tbOzPxjaVIo972lvvwoIZicZb1OBX11YWkdvpthZ20UcUMVpGkaRDhQF/xzXxL8RtFkh8RFo5tQuofsltOrXkgeVsjd2wOM+ldh4w+O/xC1LTNKh0q1/soQBTcrbruZwvQMewPPFAHc+PfGN9p/wC1RoOkx20kkMVv5Kov/LRHU7m/CvHPjN8R7jxV8R9Tj0+OS3tXuY7WFHQEy7HwcZ+tTN8WLu48d6P448WpZSvppZUS0i2l8qQEOc965zxD8T/D+p+Mo763037JYjVlu1UqG8tf4h0+hoA+q/jrreveFtG0u88MyWq30VkwInPReMkV88/8Lv8Ai3/z20v/AL5Fanx4+Jnhjx58SvDlrourSnR2hEeoH7oIZtxHt6V0X9pfB/8A58LD/v7QB4Yy6GZPJUXPmgbj2qGeDSpEYw/amdeo3YqI/vNal6Dahz9KkiG5Gxxu/WgCOzsbeS5byopFVv3bBmyd2OtcteLNHcSRTNuMTlCPpXdaDHJJPKZAQscmRtHJIwP61zt/oeqS3k8wtt29ywO4c0Ac/If3f3Rz2rvPtOoWUiW0DMkaWyFML3IrmRoOpyg7oUUDnl69VsJ7dNMthMsQmVFVyxBzgUAcj9u1IrjzGJ/3KkXUNVAyXZsjAHl9O39K697+1UfuzbdeeBTzqVosf34QR7CgDz+a4uLhpGmwZFIXOyqUkN0qnMg5B4rolmQajelihG7I9KrX93C8RWJVDdyBzQBmWKqPhw8fOJtS5+uDWQ1s0bJlhgyDpW8bdoPAdu25yrX7H7tY0wkkUYjYAHI4oAmv7uKzeSGP5pyBgY4xXPhT5jeZ8ilj05rTW1uGmaV+cjv1pVspN6Ac/N0oArpJIY0hZyQo+Wpv3k6+YVPzDHpVuLT5PMk3R7sjipW0ucIoECBVHUPQBNplgwcKrqrSxgDK5I+YVBdFllKhwcZUfuMDPrW1Gnly6cyqArJguH5OOaq2ul6tfaxDYWf2kTzygB87gi55J/CgBmjeDvE3ieCa+0HQ5r+1twd0tumM8c+maglHk+GNJt5oSHS5l3xuCCpzjmvfvCl1e+HNVtbDQ7mS3gsE2oyfKsrnnLAcHNeUfGSS+1vXP7W8iBzJMwf7KmEDADdx6k8/nQBz0aCOLaIYFBUn5bgg/lWVYxzfbwrcnqpDYwPrW3HbXUMEUcsJO4d7Y56etRRWVw92NsMI2qeHHWgB3l+YWSUXbK3BXzgyt7GrdlotuvhaK+mS5E7XGxcAdvTmoLu2uLaNnFta9Bz5mOfXrXV6nDBL4f0PTrRI7uOFC8pE+0qx7UAZnh+a7sLuB0u9TjgR/MliSIESKvJB+uK7zWLyHVvBV3qcLXtuN4AieLAI3jpXHrYlZXZLGcgggCO8554qWe3uPscaNa6jGhmSIZnJUtnP5UAenmJmij8v7SP3a5Ig6jHWmG13P8stwWHB/wBHGavaNDealbC4Wx1AKSU2+ZxhTjIGKnfS79CPI0m7IJ+ZnuCpoApGxQLvaK4YAd7UVUn0o3OFeGV8c5NsOBWyNNvFV86cEOe95gCl+zTBfKa0hGByTek5/I0AcRqnhbzRI1vHKjMCMLAo/GuW1Dw9fWeQGc9PvbRivXmsF2borezGTyDcMf61TTw7CzyMtnY7pCdx3O2T+LUAeQxWci3RWS4iAxyfNGRVcWflwnz5YpG3llJbPFet3HgbUnhlOnva28rdNkJ4/EmsW7+Gni5hAsK2k+wYb90ASaAPKPGbhtFsJt0sDzzPHIkZ2qwGcHH4VyWmzR2t9FHNFuQPnax6jPTNew+PPhn8Q7rQYVbQftU0Uo8pbb5iAT3/ADrJs/gR4/vWT7ZYrbwMMkB8uPYjtQA/SmWa+WH7GLPzh+7ljO7cOuMfhXQLptwsolFux6kNwMEdK3tF+F3ifS9PgtRZw3LR/ceRyGFb1l8PfESqom0+xJP3g1w2c/nQBxk9lNdO80sR3Ecq2Ov1qGy0bN0vmWkZUgkkY4r0N/Amv7tx06zb1HmsM0q+DtZiXP8AY8DEdhIx/rQBwGg6Kq3WpKArKFXarrnGQ1Zlpo9w3hXVY4rVXkjnkwemBk9K9hsfD+vxtNjQYUjYJz9M/wCNMsfB/iFWuw9vbQRzOXVAOmc5oA8rl0edk0CVLWIBiqM2O9Sy6DcfbfEMIghLGIbRtzxz0969VHg/XGsLe2BiWSKQNvX65/lQvgvU2umu/tCKskXlsuOAfX9aAPA/ElhDDrXhW1vcxxpAZGKDDBlJIBP1Fc9rniy+XVJEm3mJgckt05r1/wCO/gu+034ayao0glks5l2sg+bDN0z+NfOviSJ4p0hmGAyKcjnPAoA07G8vJNXF3pclwogBcyBjhfUY759Kuavq+papc2eqXunQssMe1wg2+ZGD0ZRWl8P7W602zgguliibUfMNsWIJACkZNc14jVrO5dYpyFjHlnB+9g85oA1pdL0nU9YuLbSLyXS2aMPEkhLqx4+Unr6/lU2naZF4WllvdbvrS7WQBGhjBfcvY56V1vhTwzYL4HsJ3lLXd9byX9zJjLFUYBY1+oY9PSsHxPc6XeXJs7dRBtAYpIMYOOtAFXV18K61JaS38L6MC+z7Ta/vIinqc8hvQVuXXhv4dweDpNR/4SnVLzWYZpXtYbe3DiZFbMZfd904wTg15/cQR3CTJbTCGOPGEBO1m7nH4VsaFNq11oiW9rqEEMkW5jbtAnzAe+M0AO8LN4o1J77U7a3+aZBHJdN8qDH8z7VpeE9YurqW/wBNk0+TWtSyy27QjgH1IHaob7VTLYXFpYP5X2yFZDChIWORQASB716P+y14Uk034h6TfnVEFw1tcTXlsF3AQgoFB+pP6UAV/hz4W1qfxFALrT72a4jy00zqwRG7KufpUn7Skep6H4c0a0vrUYvbh5oSeo2j/wCvX1R50DDzmkQMc8hcEDNfP/7cUtq3h/wu7XAN9FPL5MaDjyyBkkUAfN9t4jutMu0v7GR4bhWLARjA4PQivo/4YalafECWCxsLqGPVFt1lnjl43HHJX8q+YtJ0e7117g2G15oozLJGzbcjPGPU89K7b4P+LP8AhXPi228STae15cWsckIQybSAw25x3wSaAPZfip4Dv49D8RXWpTTQtpFr59vkj94Tgbj7DNfMNlpfnaulvHdxMiyLvf0XI/Ovo3WfFmj654F119W1qSe9vtKMYZnb5pWYEnrjGABXkPhzwbJYfEzTtF1adY4wkd48qfOqoV3j8cYoA7LVZLbUNUlkXXZJTsQAujAYVRwOPasDS9Ta5j1rUI/Fa6TJHKgNm4Ytdr0O3AxnH0rsdU02C7u5pYbxlQv910Tlex6ccV438Q9J/sjW2WJ/MikG8HHINAEHjTULa41J4tOmkktCFf5+pYjnP0Oa55WKjIJ9etTOMxLIwOG/ix3qsD2oAsxg71OD68dal2v/AHpfzotWXy3dv4BS/arP/njQB6amkXS3bzDlnHPGOKk/sW7GNrMo7DFexx6NpCHzGurYKBj74py6N4bkyZL+2xtwQXAoA8ei0fWLXe0czKsg3HjqDxke/FJceH7tHUW95LKjIGJbgg+lexx6f4UhjWP+1IAqjs4zio5bjwTAxb+0IWI46UAeOL4fv+7Ow9AKlfw3qDRLy554AFertrXgNWOb+Mn0CGiPxF4FaUoZicDghTQB5Uvha6JI2ufUbsVJ/wAIvcMNrRyY9iTXqLeKfB8L/JZXU2P7kR/wpV8WeH5GP2XQdYkO0fdhJ/pQB5pF4TmCECNv1NTw+EJWwohYPjPIwDXpKazcTkCz8FaxMzHgeViq2s2niLWrU2sfg7XLdQfvINpB9KAOK0fw3qepeFEsl024MEF2zh89TTl8E3DyMrRspHOAOn1rttA8LfEmxsDY6fpuoQ22/dtmcDJPrmt1dD+JEYjRvD1tGR0ZiG3e/WgDzGHwPdNECsZJzz8tWv8AhArjC/6Phh3xivT08LfEaYNHMNPti4BA8vnr61pw/DrxsY1369YpkdAh6/lQB5FH8P7wsCI1b2OaW5+HOtXFrPHp0MLSlecEkIPXNeyW3wq8QTIReeL/ACgeojQ+or0Dwho194d0OLTDPFeui/NOy4Ln34oA+VI/hr4jXT7SKRLdrm3b94c4ABGK6bS/C91pdyJxACxGxsSKv1wc17hrvw507xBrb6lqV/fRyMNvlwSlYwB3wO9Vbb4TeFopZJGhvbjIxia5bn6UAeO+S2lwTM1pNIWbJAlVihxjIrC8M2nh2DS/supao6S+c5VZY1yMnOSa+hLb4TeCYmZhpUjlj/FcMf61oRfDfwPA4l/4R+034xulG7NAHgktr4Q8xFl1W3fA5whb+VIieD43IhvJJDnAEdu1fRdr4S8K2jfufD+lZ/2bZT/SrkGnaVFJ+70myi2/dC2ij+lAHzn5fhyS7SKK31J3YDaGsjs/E10dr4U0+KyaddLaQAbiFi5Jx0x6e9e5I7FGRUgiUn7vk/8A1qau2Nl2vjAIyABx+FAHgEujTNFDLb+Abq5aReRtC4P41TvvAusayiKfh7PbCGQSRkXIwT9M19FG4fadtwRxjhTzUZuCSC20n3RuKAPCF+HfiZNVg1G0sTY9fNiM+7eT1wO1bsXhLxFlY5rNWHUfvu1etm6RTuKhyOyof61GbuVv9XwfdOlAHmUXg/Ul+VtNRwTyS5q9B4ZvoAu3RYc9Mls13c1xdFNsckZOcnfGQP5VXll1vblZrcqewjNAHMx6XrER2xaLb57kkCn/AGLxUpPlaXaBc8EkVuzSeI1wU+zsuOMBhUSzeI3I3W0JU9/M/wDr0AY/2PxdLG263to8HGRg0qWPivzBhoAM8hVGcfnW0kesc7o0AI6bv/r04fatp82E+2DzQBkLY65gGa/VWH90dKkTT7gPm4vpNpHReM1rRBmzut5f0qYGPHzWk3HvQBkxW6qTtuJm4zg9Ksou1i3zc9zVszwqQBayAd+KWK8hKkNDIDnn5aAK6GQ54/OpFWVhjcF9wKnNzAf4WPOPumnrLblTng9hQBWMMhTaZpM5z1p32ZmOdzufy4qYzwqNxI7VH9sDScSEj/dNACi1LPgqCBn+LHanJYoF6AcdAajN1Ez7drfUg07zkjcA5+goAx/iSugRfDjWv7cljj0x7R0dzy28g7do7kHFfCF3pP8AbHiS10XQ4JLm7dvKjHLNgkYbHoBX1Z+1PBcat4U8NafaXDI1zq4t0jPyx73Pyl8+hOa4n9kzw7BoXjvxY+uIh8Q6eFhhjGAVVtxdx2xwPzoA8x+J/wAPtV+HvxF0LQ/MluWaGC5885Ku+AXVeuADx+NR/E7w1JqXiSSWxsZreIorTNxtHHLE19PfE7RrPWfE/hvxBJJ5cukmWKNfvK4Zec+hFULnRLPWLmS0vLcy6VaYadUJBuH7L6YAxwevNAHzL4f8aQ2eq+HbN5MabZBraQMPmZHI3Z/ECjx3ot3Za+YZIjdXYBeJlGfMjPKfpXb/ALTvhuS8161j0HR7O1WC2GYrS3EZnJOSdoA6YHNP1vU7TT/CiapJCp1Kz05IUGclHKhcn8aAPJNX8N6lo1jb6heyW4N043RxtudPYj15rI1Jr3TbxZSzRyPFvUZ5CnsRW4Y9TeOyvIbiSRryJriVmGQrgkjGa3/F/grWtF8MaN4t1eO11GHVxuiIbDhsZ5FAGJ8KtLbXvGek2TSSETOEOBnqa+hv2ePB+peH/E/iK41aC7eWFGtIJJDgBSc/Kf4qyv2ffDtnDHJrsaQrOq7EdVH7skcgfnXsCal8pjeSXC9CxHTvQBrr5SqDIj8cnLV4P+2xd6bHoPhyxa0X+15HaUOG+aOLjAI9+a9euNcs9O0+TU52mmSAbzFGu9mPYbRnNfOPjTwB8RfiNfLrdl4a1csC3z6jMqHbn5QisQAAO1AHiGn3lzp95HcQSmOSMhhnnB+nerr30l1fTz3UhlkmjOW7Bj2/Guu8QfB3x54btm1LXtCngsUOZZYpFk2g/Q1R/wCEa0tZ9KX+1Z4jetjfLC2xeTgggfNzjj3oA968D/DXxDr/AIG8K6VeaTBYWNukkty8yDfK/G3cc8Dr+VbeifCnSdFEl74v8XedcyZJt7RfuJ2XdWne+MNcvfD8dkzCBbG3WEXAODLgYziuCs757jUpDc+ddy9UZuQDnpQB0fi3UfBWm+XpumaDNMblG8ud3xtwOpzXg0WpaB4h1NbTXi9vZLOPtEkWSwUHBIP+ele06v4OufE0ttJcaoLVYAVCRrgcmpbD4NeG0vFxJBvf5XJHDDqT+dAHzd8TbfQbHWm0/wAM3Ut1pSEvDLIPmbNcgeK6r4h6bcx+J9XaG0kFlbXbwK6IdgCkgc1zUcUzOY442Zu4AyaAFgkxbyLjr1NV6fytJtoA+8bX4H6LJGRNqF/JgZwXq9YfBPwgnzPHeS+u6Qf4V6ikyKfmMZ4pjNIMlJCqk9MUAcLa/B3wQrknSDIQuBukNX4Phb4LiTEfhe1c57sTXZrNwercelEdzxhV6mgDm4fh14SiCuvhfT1PuhP9auweDtChOYNB0hT/ALUGa2TMxfJ7e9TlpDyjov1FAGbHoljHxHp+mo3tbip7bTVjctGlqhI6rAuBVrfO7bsxKw4oKSL1mBz1xQA3yZ41VfMTAPBVAMUqxzJH/rnzu5we9Ob5kI3kHNEqxCJd7nnrjtQArxtI7GSfjg43U3y/n4m6e9Pa3RnXbb7sYyc9af8AZfm/1fBoAgdQoAaRW/Gmuilt2fwFSyQsH2qYwcfdNSJC2Pmk2N2wKAKu0Dn5/wAqcdhxtDn8atLEyxPumyQMr9aRIWVBvbc3XigCukbeaOJPoGpxUhjtz+JzUz7ApLBvTk06GONRtCdB65oArFW2H5ttC5MYDP8ApVkfu3P+jrg9CTRL52OYowvbDc0AQbZv4ZGH0WmeTMz7mLH8asKe4EnPXI/+vUisuOWP5UAVPJk3bfm/76phtNp+Vh71bfyTndIc/Sm7416E/lQBXMMTr/rgDS+TGAAZX/AVMGXqIgfwpHmPoBQBGIof7jn3zR5Y5Cgqp9ad54I5PNMZj1DYFAAYyueF2/SkLMqkK4BHbFRtKxJJb5aiklQHOaAJbhpFkOxUcbMjJ4z71HA0jKGnSFX77arS3S5HJP0qNrte3NAFwyIGbceO1MdirF4+ErOa82kksgHvVWXUVDs32hcZ444NAGy0zEcP+VQNM3/PR/5Vji9kYMBMuD/s4phuYV+8zv8ARjxQBryT4/iDH/eqH7Q+7uPTHNZMl1EGG9ZFXHUmkF5adEuSp7jPNAGj9qkLHAfbjr0qCa9K8sPzqo8sfzM0mU6nnpUKzRt5ghnQAdmoAuzXUckePMaP6c1Gt8VOEmZscdKpucleSx9QtJJLtlwytj16UAW5b64CZ8xE9u9QGaUgSmR8Hqw5oj2MhbyzyMZamtGig7HIP8QFAHmv7R19dp4S0W8t45p7ez1RLiVtuAoGDz6Vh+NdUOgfHzwz40sZITpXiOzSGaVG4csAHB9xxXrGqafY6jZy2N+huLSZQZFY9x0rn9X8CaPqEFtDcWbzJbEy2+6U5Q+qn09qANLx3I0GgGeF0D211GxPYrvAP6Gr2lStHbyMCA7TNIQvQ7gMHH0xXJeKNB1TUtKubb7a+XjwBuxluo+nPrXHQa54sshDZ61Y39vfN8huI4swiIABR8vU5GefWgDW+MGm6tqnjhLvS5z9rGktIASVACMNyDHfkH8K4iBNP1XwL40mkiLSWelw7HUch9wJI9ee/vXYW58Z6hq1p/Zug3mpTTRvH54BjSKM+pOBn/CtC1+B2u3tvEl5rcWj291AbfU4I/nkkGcqQOhPA79qAPKdb063GheCY9PD5k0JmkGQOd5Jz78133xN0++1LwN4L0WwtZr25s5FLwxR7uChH5e9en+EPg/4J8OWtrFcyXmty2kTRRtesFRUPXCjP5V2x1TStJUJbx29rtBwkSgADtzQB5v8NvAus2HheK2lsU03e5kkEr5bJ7kD2xXbWnhPT40X7bfNcSAdFGFrK1PxtCLlreFSzdmC4rjLvVvEF9dyw/bpIoUUkIg4x60AemXmpaDoIcwQ2xdE3P8ALk1g6r43kvLd4YVMdySCjDJBX1zXH26sSPtcxZZWxwc5+tSa5qdpbpFBaD7S/wB0Ig+7+NAFXxneazq2h6lZyTNHbvCY9uSVcnuc1xsfhPSn+FukaTJcrPqmnah58cm3BYYxsHtmulW11nVHNtNmC2PLKv8AKt6x0eK3K7raOTHRs80ActHp2pX0EcFyyrbqeUHX866PRNFtbZSiQxIAM7ieTW0tvs5W3iVSeD70HKcOkZHsaAIY4Qmc7FX1FNkg3EbLox8cPmpmfaQc4FQ3UjEAgcdjmgDC1zwza6nZTWtxIDbth2VVADP6nA5rz1/hhZ2epT31jqE1vLIGjIChlCn6ivUZpGONspHrznNUbkBg24nntQB4F4q+F32YK2lRXWoTyE7ssAFPrXJf8K98Vf8AQKP/AH1X0zPbxugXfs980n9jp/z3H/fVAH0CYUQjaASat+XuGOlKEzgqRT8Ee5oAIo8HaXxxTvIcYwFA9c0qxhjluuPWmtbK2dzsPxoAekIDf6zBIqYxLwWYflUKQiNMbhnsSanBXPLAnH4UANHkFzjcfYjFORWLnaqhPU05pQI9rKCPYU3zEKAbcLQBKgBjO4tn/dFLxt272x7qKiLdux96TCryOD/vUAStGxUBZzj6U1VZWy0hNNWRsHr7YGab52R82SfpQA8bSxzzTiygFcdT3qAueSu0nuCe1NMny7mAII6+hoAnEiKowBgcYo82NiSV5qnJdW+OHy2OlRm6RDlnAoA0GeNsLsB+tLv5woAJ46VnPfRL8zBh6cUi3kbltsmD7mgDQDYb1I45pXbeBnH5Vl/2lCrKDMCD/F708X8RLeW6tgc80AXsxj601pOfWs83m5/lZeccZ6US3u4HYoJXglelAF7zefukUx5l6ZOT6Cs4X8n8QJHtTXvXX7q4+tAFt5Sxwm/d6io5ZLnZtVhk9Cw6VVkv5Ap8uMhvU4AqKW4nJRtoY+mMigCVpr5B8vkkjqRmqsl7fBi0joy5+7StI6FmWB/m6kdqqsySSHcr8DstAEr3l3kMyKikdPWq51BlBEjYYNgAKadHk5ULLJIG49AKeZZ8bWhaRSeSF5FAEIvpcEiYKD/s5qA3R3bpHO3+8FonxtfcjFB/CVqiqbiDHAxPbnGKANQSW7R+Y75Q+qVFJ5EkX7mEzRdeR0rNeG6jP39pzkKeaiEk/wB3nHoDigDYWSNQCkJjCjJ+XOKr3MjTSFhtYAccYzVVL3yUAe3lIxklTk02PUrVXJnaWMHpvWgBfKMswDQEjuueBThZqxaMQ7T9ODQutW6qWEyhQ2CxXtTE1a2eX/j8XBPAxjI/KgCFtLhLk4dW9ATioZdLhYHdI6KOvPWrpvoZxIF3Aj7pXvSCfcuxgSfTGaAK8dgAoMdxKo7fMal8iYQ4+2PJk4w4pWZsFWIiUdwwJqCO4bbhUlkG7gg5/lQBbhS+DhCI2jAznOMUhDfOXUbw3QHPFXrSyv51DLEyjqQx25q0mgruJkmcAjlVAP5GgDCbDSxOgb5fmwSAD9fWrdvFfXjFYLSU+hKbUH410VvZabZkNHaoGXq7tuOP6U6bU4reHzGm/dnp6UAZkHh2Tbm7njjZx8wQZJ/xrSh0nTbWJGe3M5X+KUZH5dKxdX8VWVvA0yl2ZBnaFzx6gd65vUfGpkWdYGk84YWNccE4DGgD0G71a2to2QlYh6IgUAfQVzOreOLa0gZY4lmlztGz5q8+udS1TUT5UzuoxklTnNO0uAW9ks04BeYkR+tAG5ceJNYuZRJHGI4iCzFugA7e1YU0upahczJfszI65XYeB6VuWnktpUfmY2u5WQZ5x/SsfVtUsLKYRx4LgkIqDJ/GgC3p8cdurPJhhtC5b7wqvpuueHoPFen6Xqksqx3m7zGjQlcjGEYjoMbufaqVqLm7dRIchuQq9PxNdFZ6Xt277WJTnJwB/OgDJ8Q6Nbap4ijfw7dPFpseRLb53AH/AGW/xrU07w4bZVCKcA555NbltH5aKqxgALjjipxcHcFWRcn1oAqCERpsEaccUiOsZA2BT6gZq0Wbd8zx59Mdaa0pXIZAR9KAKlwVeQv5ZJ9aqymPp5LbvWrkkgXLAkc8DGajkuMoTxn3FAFCU7cMmQR2NV7p9sRP2hVY9iKkuLmMn95k/SqcskDuY2jBXGcntQBEyyYyk0IBHWoZZJ4wdtxDt+nalaOMkbCu3vVa7hXyztXK/WgCjem1IJkdo29U5Bqp5kH/AD/Sf98U+cxhT03dh1NUfM/6Zt+dAH07HcrsP7oZHvUivIwG4AZ7ZqoP3W7c0OF/h3c80/zCZdoG4/3c/NQBZ3SYyJQq/TJpEZ1bHmO/oMYxVYFmcr5mWP5rSPMFiPmXBcr/AMtBQBeL/Jk5FNd13KGZOewU1QN0qqHQM4Y4Lt60wXzs3z7Mg/KMYoA1mbaPlVj+FEUkhB/dnAPIz1qh9ruAAWiXB96cJWYliV57bsYoA0WmbGcDriqs080eNtvvGfvFulVmdGIRWBcnoHpk7PEN0jGMD+FmzmgC41zKw/eIBjpg1EtxM+SuePQZqh9slVvk2SE/wqKdLeiDjyW3P1y2KALv2iQ5+fBx0I60zz7lSD8gJGDx1rJN/wDvCytMzegXNKdVYL5m0kg8g4HFAGy8hjj8zYsbYyeM5qB7iRjlsc9ttUY9T3BmztDDBDjmoJb9mICu/HoKALrTbX/e4I7ZFSARSJkPCDjk5xVOOaBtrNJvYdjTx9hkyuGyOaAHyJDt4ZFc+pHNBt2RwVCNx/D1p2xvL3LHA23jB54p6pwHkYKr8DB4FAELWwVN4SRQx5z601UVMLufPYMuauXUSkrGsh24zuJzUlvvTDsSwA4wOtAFRt0vMjSRnGM7MCmmKF1AGWx1YnFXmZXLPtIIPOXz+lRA7vlYA4PAAFAFJrN2bd5GAOmWBpWgumYCVmUE8AVb2EMfOjARhwSagZCznyVVsdC2f8aAI4ZLi2kcIkh7YJqKe8uolHlwlFzzuYEk1aZSyZkiAYd1Y1CQEYncob+643DFAFabUpgp8yEHH9w4Iqs2pSpG7S+fGo6fNV3ZHh5Y4w3z89yKhuGjdT84UHtjNAFUXqyqJIn3IfvBxjFPa5fzf3Wxzj5VDdqkJglGw2vnRnrsXA49aLl7YRj7DAqHoQw6UAMVnkZme3UPjpkfnmmzwtsJIROxwMmmeWVUl2fPXKnioVYyDcrMOelAE0RjjGLeXLEfMHGATUNwpmbLRxSOPRcYpzr0WUHJ6bRkmtKHRbm5RXtYZE95DigDn1toXLRMqDdznGcH0praZFKu50SNF4zjBNdTb+FWaQm6u44yTkiHr+ZrUttG0y1zttXnYHrM2aAOCtdJQlhAkjc8AA4P5VpWHh/UW2N+6sye+ME/lXbRmNYyscCIP9njFQz3Fv5Y3opI55agDDttC0+33NI5uHP326Anvx3rTtLaCJfLs7eKFSOoUCh721gdY1hjYsN3Pas+71DzS/ylAuOV4oAuXM/2ON5rj5QOrDpXN6l4xtbdGxNG6+obpT/EF8I9E1QMztElqxVc8hj3rxKFPMIjkZpS/Uk9MUAdprHjtpnZYI5SAcbjnGao2Os6hqx2faJMKDhcDbn6VgQQibFsrmIbuGArZ0qGG2eRoZC7xjbleuSDQB0GmWn/ABKwWZg/z7hnJP8AhWe9rCscMm0ouSW4zg9zWhpRaLSX8wqJDIxyzY4NY2t+INMSHyrVXuLpGwVi5GMf55oA2bCOP7OjfKCyYzjp71ka5cW9u6JDOrNGMKinJU1m+ZqmoQxrK4s0XqkXU/WrVlo6PKJOAxGSx6mgDMgXWbya4y00KSkBRGfmC5GRXQx6No/mQrYafNYhIQkjSne0kndvbmtKx0c4BWT5zzgNWrFbeVgOMkepyaAKFtp8YAaNQMDkgEE1prCyrzKFHTnmnCNWGThSv8O7rTIz94BAR67uooAlVYthH2jDfoaQyR4C+Zg+qrmocwh8OD+FSbYcc9D05oAbLHIp6pKOxyBiqs+4g7txA/uDirD+Svy5CKepNRvIyofIdHBHTPFAFGWSYAFfMBz1z2qvcTNjDNLn61Pcu3lHdCAM9VPeqEsm0f6qQ4/ioAaWlc5j+b8aq3NvOzjK49eakkmbG4/KPyqs7tgnaTnp82KAILi0nGXXACjkbhzVGeSRF+eXaT2BzVq4YuD97OOmeKydQuPmwqKAOKAKk8wZ2ZnJHSq26D/noahu3mWFtoQ/QVnebN7UAfULTRqvmb0APVt2aqxy3ENwf9JM2f4ydrKPT0rnzqK7kjDb1Y8jbxUnmSS3JYSbgDwB0FAG6bkjIjjncg5Lt3PrSLebEDSEDceTjOKyblrgsu2QKuPm+brUEcsq5UyF4yecUAbS6mpdgszOmP4BjFNfUpvL2sx9mNYMd5HBkrFNI5PAA6VbjubmUgrbeSD18ygDUF3cgI3m5PtU731w6gM0bNnsKzjPcYHmyIEHUomakjk3A+WS59xtoA0G1AKoWSEo2OHApy3cMkIMm+UgHtWaiT/edBu7YOcVZhkuCgi29P8AZFAFrzI2I/dbBxgbutElyGIDyLGqnAIXJFV2JbnaG2/eytWEiJiBaLgnKHHegCOOM/NsulIP8WMHNMWzOd0gDYPysD1q1FEQCJ4ieacylWAjXnPc0AU0heJmbO4t69qUrdLGRFCj565NaiWhYCRowTngDOamMTIQowCe4XpQBixQO21irqR1wOAatRx3KqGXyjkdquTRyRuBMEkJB27Dz+NLBayXBUyq9uQOp6MKAKlpau7Y8xVY9auxRtbKSAJ2H8IbinrtUlLeIKcY8wHJNIohhfPnB2PVS3egCSCdsmWW32AjpnNNacj/AFcZCdQN1M89xKAdqRnqOuabKVaQBQcd9ooAX7avmjzIggI4YPTZGVslmYHd/C2RSR/ZNqHeMt/Cw6c1Fu2O3lxqsfucZNADo5IvMMZhaX3NT3AYAN5JEZHO30qu8oVQmFRyP4WzmmRLInHzYP8AtGgB6yMFIgDSDPR+MVGt0jS7HKq3sKSeSFWCspPOBzT558RiFY0TAzkkbvqKAIftsSh0j3Rgd88H2qN5VkQ/uwhUdQM5qe0tLq6DMlrdvH0B8ohT75Iq9beG5IlMklzJbu38IIagDCmluNqxtHsi6kq2DTFt5JHHltOc9BgnNdlHo+loRJMrXEuBgycfoKvHaqBFjVAOgAxQByFl4funfMjJCjcZY5b8q1YtBtLddzy+aQACegNaTso6sFweOKrNMUVmL/L3yM0ASwQwQxgwwxKB3C5pJLj1P5Gsy6vCoC71wU5OcZH0rCu9b2KVgjAbnBZuMe9AHUTXqohZ1JXt8tY91rD7CTLwTxtONorl5NcSR2zccgfdB71ly3l19quVkn2pHtZCq7v5UAdzp+um4uTaKvzIm7LfxCkuGYys0jITH80QU9iOlcp4dvXsdYiul/eNKpjYlSAFPfmusnTbMzuo2j7p9aAImt1a5+0sxywC47CmSrHkqrEkngYqzJsMY+bLenaqxkXzQpABVTzigDP8QoW8MaiGYf6rGCOa8qUGKLHykYBYnjGa9L8XSBPC13IZMRqFDlug5rx5r43sj2thBLcOPvSPxEw9QaANS5uIYyXd0GBkFR8o/GqX9rIkQjt42uJ5JAzJGeMD3/GoLHQTcSu+pTS3DZ+Rc7Y19hjrXRW+jRxOGC5zxgAAAUAZYi1jUHK394UQjaltF90A/wB4960rDS2tkwsbZ6ZXv+NbFtpRVgfLLJjBrWtbGFIRudlA4CnJ4oAzbXTdqKCpJPc9q04Yoom2FeAOuKvxQ2+c5JxU8UcQJwzbffBoAqlV2JtXYR90g9al+Ycnr3+tOmf5htY7R0+WpIfMY/LIu0nnjpQBCrJ5hOcNj+7mhyVfqrZ6qRjFSyQwsHUvJlhtYg4qNLSCJBGsmdvALNk/rQBKjDbjYnNV7qOZlPlYAHSgp5kLIsqoc9RUQt/LcK07dOWoAit3l3H7Q0fpyacoj3NudAB02iqxtD5jsbglTyKgHmbjH5gbjgGgCZg0e4svnNglRjg1TuLhti/uVQHqtKGvA/8ArQFXqD3FRXMytG26NpBnOFFAFeZoXGGhAz/tVUnkiI8uOP7nBOelSSG1I3PuiHYMRmqU0lqrZjmI55oAguFMiMYnb8R0rNliuo0ZlkzgZ5XNaNzqdvGhYOGKjp61hzaoZGOz5d3agChe38hj+cANzn5Kzvtzf3E/75qXUGjDk7myeTleKpedD/eH5UAe4CTDYiI3Ljk96W6k+zSx+XHOxJ+YqOKjSKe3A8yNecctz+lTyyXiyx7XTy5Ou0GgCaO+jJ3sFAycB25qMXqsfLAdmJ52jaB+PemPZ3ELDcISpbcoIonUIVjKzmTOR5f3cUAQy3RjuorXyZ1ZwSJi2V+n1rXs9k74Ksdv+1VaxjmRDFcus1tuLAup3gn+lakFrsiaeOOMqp+YhuaAGtCrOskSSIw4yDkGtGCG8ZFRohIpHPAFLExjhVo4wwcfdbIqaBj/AAqVxzsLHr60ASLbjy1MMDf7RY9D6VKluNoZZxv9OlDskbkIrS7uSpGMVLEFyGkV4W29sHj60AKkLDLMzHaM4AzT44jIyndI6Y4GOhpsWHY4m+YdFLYyKsec/wAq25YZHc5xigCu0yQyujRs3H8Q6UqmKQHEart5LZwac8kIVZHl3SH2zxTrbDyYjhO/uT0xQA7axAQtt4+Uq3JprxrCmbid9p7BuaJmg8yOG4kMUjfcVEJz+NSQ29shLbTu6FnbNADI5MwhrWJiqnG9mzx+QpTNGzsssruF9B8uaSRYVz5Ujs4zkAYxVVXKoziYJnsFyT+FAE9xJIknyKojP8J9PrTYnaSPEcMG3ODnr+dVxGcsZZWaIjKoVxzTlkBi8iKMlT94Lzk0AOuowFPyiFt2CFfOBUMcrxyvH5zyBlLLIycrjtjNSLHeLJ5jW8ThU2kF+SR3xU8drfOY5I182Y45Cldo79aAKkVxHJGyNkb+mV5WgMkZHlyybVGOmc+9bkWg3EozcXCW+Oi43E/4VqQ6dZKAJMvx0LYB/CgDkIoZLmUNArg7s52Z4rYTSdQk2/uhtPR3fb+ldCiRwgLCqRA/3Btz+XWiQZIJYsR6mgDEh8PrGWa7uTKeyxj+tXrTT7S1+e3ghDnq8pyTV4MrKVBAY8jFQu0DK3yhivrxQAsTN5bKcAA8ANkYpsh2Ju8vCk8etUbzULeEOshVE/ujqKoXF6scQXmRT3yOKANaeeFAG2sfXnpVSS6ZiSr4HYmsYXSeWzmbzDu4y2RUUuqRyMcqCfQHOaANKS4mUqpO8luCD2rM1C/baYwylsnvwKoNdC4lIUkbfvDBBA+tULOC3jt3Uxv87HOckk5Hc0AJqqvLHDunkEiPuLKMg8fyrJvLeS6jVJXLIWyQpxsP17it25fDRRurDGT8vQgDoarXZiVVjjTC4zgDHNAGNZ6fcKsj3UMRyCBt649aS2tRDPLIqFB5exsnnPrWxpkquseZGPUYJ/SoNsPn3McoHmbcqRQAyC3jkuolPAVsDJ68GuniYz2cbSOGJLDJNcTHeW8N5BNPN5cKKTu/2h2A71O3i9fIVNPt2mk7vMu1VP0oA6q/uo7VQrALGo5kJ4rC1TxRpcGY7aU3twQAFj5UH3Nc1e/btWZn1Cbcvoudn5Cp7HT0QxqpZQB0AxQBQ1SbUtYWW3vtqWzY/dI3BA7H1qKzs0twEijAjH8KjPNdVFbRsDvVsFTzkU+C3CMFUHHr0oAxbWxO4SEd88jpWla20i5bytyk9a0NoBKnb7/LTi6pjG4A+nFADYllUBQwRfQirEHk7iZMMfbFRGRG+8jH/eqGYx8FSE7cCgDQkWNV3AgjHQioHmXCqgjGfbmqUjOsQKM7c4AFSbJfL5zuIzk0AXPnkIRwVHrtxSyw9F85So/OqsVzx5Y8xz/tU93Zht2p9dtACSrsYKmCMdT60RyhV5gRj655FNeFY4i7P06gc1FNAJICwMmOvy0AI90pVo1j2P8A3h0qvP5+N5mGMDvSW0Mhtw+0heg3VHMjL1SM/U0ARSS7FK7ck9Dmqy8yH5N5x2OKknjkTAKY44xzTGkeFVKrye3SgCNjJnbHtx1wahkl3HAWRG74HFQSzSu47s3pVO5vCpZSCpA5yTmgC1PFHMvVd46571jXyRxndCQwJw2T0NPleLevkXexdvzEg8e1Z1yu6cEEyJjAGeCfWgChfvHH5haRVKjI4/l6msuRkiOLqG6WZ13KWG0MPXpWhL/r4nVN8sMgeMOMqGHqDWx8QPGk/jHTtKjvdINvqViDHJLEo2zLxwB1FAHE3M3mQ5aZlJ4AznFZ20/8/kf5Vtap4f1ez01r690a4gtmIUTMwCjPY+hrB/s0f882/wC+xQB9JLZ2xkRpGkkJHTNWGtm+0wrHbyOhzyDwKrRSfd3yuZU/CrtvuXLm8fn+EdqAJ4LVVLtJKpYjODzxVp7e3VEXzlzIo4XqKrRtGArxoy7eCzdzUnlAxMzbBMRlWQ8t6igCT7Ip3J+8CDHzGnuscTvHM8CkYJzxVS2t0C5PnmF+QeSQfSp9swhlVY4cyYQNMSCB9MUAW4rYFvNmjY7Vym1sDFTEbWIC5yPu9xTJIfs+Mz7mHGF+7+tS20k0koZjGqqCGJ60AOVZBtYRO4zxtNWxdbYis1u2egGfmxVf7X9m2rJcO0ABwwPSqz3sM0ReGcr83MkhxQBsR24kf5VCqBkGRclTT2KR28e6RnkBO5VUAYNZUd1HKSySiVgPmIbinRXMcytmMu64+63UUAXk8liyLCjMRgZ6iljS48kOcHB+YDioFuJGJ82NFj42CNvmpZBL5isrR7OrK/DUASvu8lAIow3I3E5OKgKYiVCIs57ZFTRq0km2O0uJFbjKJkCtC20XUnbMkltDF2JjBcUAZ9vaTJMpWR3zkt2AqvMrrcoyqoKtkGMbj+NdXaaPaxkPc3NxcMeobhavRRWsC7YIUQeir1oA5WDT7q6Bb7IwVh1mbbn8PSr1poEi4Ml0IV/iS2HB/E9621jRhuYkY4/ClMICb43LZ7UAVLfS7C3dXjiVnH8cjEuf6VbbodpIPpimOrRLuaPcKhluMJ8mD7HtQBMdpO1jtPHao3jjbkHBHeqMV9NMreTKkcqsAUwPm96rRatC3mfaIghQnJY8UAarOsZHnHGOMmobiXbglgAenPrXP634isY43VZGuj5eUI/nXI3viO7uAjRbVIGGyc7vTntQB2WqazPYmeKVooXjK43DkgnFcxqXiqTypIUYHe/DZx2rmb69vr6+jjkulYqfmZj8x9h7VXksZki3SyDfksVYYI+lAGs3iBZYXLearBMBmO7J9K27K4mk0m0kkJMvlbmzxXHCOTynjZkcgA5A6gmu6ghZYIjtAAiXigDOu3mhtTIYQS5wgUZ596S3WVXiiJQSBj5gXoT7VqRqjkqTj1G2kt4STvJG4lj09c0AVY45GmywKnkAeop06snzyKAAeBVhV2/Udar3ciRwFt6biflVjwaAIRCxcs79VYj24rKkmaRmKqWAIGce9S6lrcVjcpHINj7c89W9hXO3l1qmoCQR5tY3PDt9/HtQBtm/trO2ZpZIogGLfMvzZ9BWHPqs15Iwtbdog7bTNN/EcZ4FNtNH812md7iTC7QZup98VZGkXK3SPCS6bMBdoO0560AZ8OnyMg3MZJMk75Dk/gO1X4LNnO4wk4GGz0P0rVsY/M+8je7FcCtCKz+QYy2ewoAzLe2bGwDZnHGK0orPhd/zegUd6tJaqAC8bxgdxVq2h2ndvbB6AigChNBuUEx96FhDZ2xbcd81fW3IcsMkn1pWiKjGMjr1oAz3hVY9zIc9zTMr8oVfMx6irzFQD8pPtuqBSW3BW8v6UARFWc4a2UD/AHqZJGinYsaAn1OaVkbdt3cnvmopA0TZzz60ARsrltrbfzxSEHgv0HTmnCR2XJZacpZWDdPqOtADJ1XYDtC56nPWmBCoKxlvYVOcgbpY/kzkk/yFEszGQMmEY8rnsKAKsv2mJPMVQQeDx0qNPtQhYqxZVPLVY+2ne0ch3t7VAsg2kxhz6hu9AEUj5Co0sigdh61DdlhKJfMJQD+7Uz3ShstEAv1qC6uY2XAbA78UAVpbpVDFpnYkdCOlVEkik2qHyTyC5qZY7dsu86g9hisu8ZFJKr3/AIRQA66uVjgC/IrbuCKp3cqyIGaNWIHXNMeRSckAjHQ1C/2cqRsQE+9AFO/m3J5alA3tWZJLJGoVm5/hqxd53kL5aqOhzVCXaZfNlYOE6UAOYyY/druY9TnpVCY3/mBlYkRHcAp5H41UuLh3uGyxDscYHpT724a2tcCVd3UL2oA0dc8YeKryGTTdSuobjT1IBt5UygAzhj/tdK5LzrP/AJ523/fZpLy9bJi85C0nLmqWbT1H5UAfT9hNE+Y2gnUv/G4q6beGPAaYdMHZyTWFJq0Ea/vbjIXuTkVdhuiyrdQxh844HUigDViTDbhHKvUAE/KQOlXvk8kHMCkjg7umK5+PVw0bhIpA4JPznIxUi3VuYFEzBJFUlQB1zQBsHUI5o8BmPGPl4B/KmxtIyoYxD85+V3JOMfWsi1uI3jQokm8HaE243Z/lWxBb3DRpEUKKpz8w6e3WgCd3kIBlmim/3s4B/CnNdbkCyW6KOilXwDiqszWkDM08rYIwI4lxznvUtnIwcNaaTczMRhcpkUATWsUnkpLKkaO7EKS3BNTtAXDs9tGEH3wxHJ9Ku2mk6xMF86O3t4hz6tn6dq0bfQLJZPNvXluX7jOFoA5xYLaBv3SoolIBRB2q9Z6fqE02210lkjB/1sh2119nBp8J/dW8age3NWlkBUp8xXPc0Ac3aeHZPND3d8evMcacVrQ6TpsAzFbu79cvkn9au7mzweKkLIfvMCB6HmgCOMgYUh0A9Bipk9Vjz7mqzXEMR+aQj61E18Cu7zFI7AUAXy2D15qN5kT7x61Tmuo1YblZSRnrVGe6XA4Ehz9wNyPegDSkum5CrkevpT7a6uN64dSndSRjFYU2qtbgRtCXDEqp7dO9P0u4klsla42xzI5UHHBFAHQm4jLsdwyvQVB9o3BwvloSNuSOprINyivK6tuBbqDkD6U03LNdCQxBeT8ueRxQBgeINVW3vRbQqnmbW3uG9PpXL3lzKyTRxs7PKeTnpxzU+rHzNUkhkA373RZAcHGByfxqGELBcGZslxGcH1NAGJcfaM7pJwVCjAA+6Kdbp54Qom9ScEMdoq+tuil3G7BGFBPA9aWO1GwyhfLhzjYo5J9aAI7VoQ7BoAZC2wOP4VHap4Une+Bz5gPGcZwKtxJHGPLMPGeSe1OcRwPw5Xd3AzQBRCQwRNu4cyAbQOTzXZSnbDCAM/IM1zKwLdRyyvnhgVwO9dKzR+UI9wZig3ccjigCM53+VGofL7nBOOKcykbcIUXPOewrNvtSs4Z/mbc46JF8xxVC6k1PUSWBNvBnIQN87D69qALN9qdrZiSF5g0mfliQfO3/ANasK5kv79zJcILVFGI0U5P1NaiWFvGWdUZZGHJflvzqzFbO4LDBwewxQBztrp9wHz5XmP1LON2fzrQh0vdGDNwQRgZ6Vui33Dp83tU8NvGuSVJbHBz0NAGOIIrZkjkuoixB2xk8kVdtbWOPbjchJ4x1JrK8VaTrEmoaZcaWsBH2+NpyzAYjH3ue+fStfTBrjQ3H2+1thcjU9sQibI+y8YYn15P4YoAckW7cMg4ODxzmrENvIcbUIp0RUTXu+VAoudkTAY4xnn8quLACPnaUHGevFAFR1dXCyK3HcdKkWVlX/VgYqzxwu8hfRhTJImZzggelAEKzMxO5do7HFRuNxyoyBVpIpM4cBx7DFRzRsAzD5Vz0oAzphtYnaKYsPmDdu2e3rVsxqzbjnFV7mKVm3LyP5UAVHVFJx94VG+GyrQq+Bk4PNWTuZDuAJphQCJmZsc9B1NAFIIEbiMbCeAaldYfLG0lj9elLH5jRkRp82R1OeO9PlWZVAVAG+lAGZNI67oirMnXJPNRxgbWYsee+auzwlX3NySOvaq7Iq/ISPUigCu6Rctu3nH4ioP3LZIkmUDpgdamnX5sIwXtjbnNBkVRsKssvfjigCtMAiFi78jj5arpIrwkeaFb3FXpQPLDZdifU8VV1FY41VY/LLHvQBlXM0kaMdsf1rNnuZG53KR3UfzrRulVpFjbaBnBxTDEIGby4o3Xue9AGHKWMgxFnHTn9ag1CWHYMxksByBWtLJB5TI0O1wcjBzgVjXiGFXkYkbugAzQBQvJo1jVTwTyAazNQuXkysbBF9KfqO+QjAYtnjNUHUyStyMjrQA9QpUTFhkHHNZeuX3mKFwCAKmv5kS32sefSsO7ldlCsvPagClfygAPiqX2l/SlvZOGB257DNUN8vqKAPqDThHd722hA5GBgcfjVq4eOaaOLDAr97BwD+VFFAGjY6eZrcxLMYoZQQwHLY+tT2pVnIsgUW3woeU5b3IoooAvRw3l1qSxLMjsBkGToPwFdZp/hKeYiTUNSkZGHCREgD86KKANey0PT7GUwpD53qZTk5rVgVYQAi7D2KmiigCSQIv3skk/M3c0IqkArkD360UUAKTs96VZfmHFFFACG7AbaFPFQy3eTjaRxRRQBmXl8vllXi3hjtOTTooUjibAxGFztFFFAFG41NpLVJirY5VRnoR3rG0++W4nS42NlM5O75iaKKAHapqE0dzaRA7fOJ5HP86sx3Mxdo2kLo6YdSeDRRQBp2NtFZwRqVJ3v1U49KvrHskdtxyQQDRRQBwT+TLer5gd7iWV0ZyeNmBgY+uaSRPJuFiwrBR8pIyaKKAG28e/KEhByW2qOan0wRyJK8i7jjAz6UUUAUkjLOVRiP3uME8UpBjklSRiTwEK9s0UUAPv71dNSFgZmVwRsBwCfepp5bu8VfPmMcTqD5cPyjGO/rRRQBLYWUMZwihQRzjqatmziRN6g7u2WNFFAFqDbINrLyF9asW0KBCdoyfyoooAtmHZFgY5FJHbDZt4+tFFADWtY3ZI5VRsv/cBGcdfY0f2eY728ZGXyZcYTHKuBgnPfgUUUARywxNdefJGjRugO0r/GOAfyJq2YyIIpQ2SV6EYAoooAiMfmNuc5YVYaP90DnoKKKAK0m7GM1XkVgpKt35oooAYWZVGSCKgmk2AuB9BRRQBBNMCVby1+brT41Vgd6L+FFFACOyRkBVIU/nUN4wGCGfHpRRQBnvIcMnUZzzUEknzqdinPrRRQBUk1SG0uVlktEkcZ2DtnHeq1ob64smN5NHI08vmFguG74H0FFFAFkxhAFzkis24gaNjLlSc5xiiigDGv7iJ5m2xlGP3ueCay5ZA+TtO4e9FFAEVuxJPPPrWVctNLK8ckny9sDpRRQBTmi8xAyyOCODz1qjqVmIYTJG5z3z3oooA5m4uP3ru+SF6fWsLWbiRLaSVeXxxmiigDPP77DtwdgqD7P/tfpRRQB//Z">
            <a:extLst>
              <a:ext uri="{FF2B5EF4-FFF2-40B4-BE49-F238E27FC236}">
                <a16:creationId xmlns:a16="http://schemas.microsoft.com/office/drawing/2014/main" id="{A13F471C-8202-4B08-B483-8D1D655E2D4B}"/>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graphicFrame>
        <p:nvGraphicFramePr>
          <p:cNvPr id="13" name="Table 12">
            <a:extLst>
              <a:ext uri="{FF2B5EF4-FFF2-40B4-BE49-F238E27FC236}">
                <a16:creationId xmlns:a16="http://schemas.microsoft.com/office/drawing/2014/main" id="{59B6919F-B4BD-4A1D-AE12-7F1B09EA5935}"/>
              </a:ext>
            </a:extLst>
          </p:cNvPr>
          <p:cNvGraphicFramePr>
            <a:graphicFrameLocks noGrp="1"/>
          </p:cNvGraphicFramePr>
          <p:nvPr>
            <p:extLst>
              <p:ext uri="{D42A27DB-BD31-4B8C-83A1-F6EECF244321}">
                <p14:modId xmlns:p14="http://schemas.microsoft.com/office/powerpoint/2010/main" val="479618755"/>
              </p:ext>
            </p:extLst>
          </p:nvPr>
        </p:nvGraphicFramePr>
        <p:xfrm>
          <a:off x="121298" y="1064177"/>
          <a:ext cx="8901404" cy="5648723"/>
        </p:xfrm>
        <a:graphic>
          <a:graphicData uri="http://schemas.openxmlformats.org/drawingml/2006/table">
            <a:tbl>
              <a:tblPr/>
              <a:tblGrid>
                <a:gridCol w="3068118">
                  <a:extLst>
                    <a:ext uri="{9D8B030D-6E8A-4147-A177-3AD203B41FA5}">
                      <a16:colId xmlns:a16="http://schemas.microsoft.com/office/drawing/2014/main" val="306596744"/>
                    </a:ext>
                  </a:extLst>
                </a:gridCol>
                <a:gridCol w="3014180">
                  <a:extLst>
                    <a:ext uri="{9D8B030D-6E8A-4147-A177-3AD203B41FA5}">
                      <a16:colId xmlns:a16="http://schemas.microsoft.com/office/drawing/2014/main" val="4277711322"/>
                    </a:ext>
                  </a:extLst>
                </a:gridCol>
                <a:gridCol w="2819106">
                  <a:extLst>
                    <a:ext uri="{9D8B030D-6E8A-4147-A177-3AD203B41FA5}">
                      <a16:colId xmlns:a16="http://schemas.microsoft.com/office/drawing/2014/main" val="1455194329"/>
                    </a:ext>
                  </a:extLst>
                </a:gridCol>
              </a:tblGrid>
              <a:tr h="190654">
                <a:tc>
                  <a:txBody>
                    <a:bodyPr/>
                    <a:lstStyle/>
                    <a:p>
                      <a:pPr marR="0" indent="0" algn="ctr" rtl="0">
                        <a:lnSpc>
                          <a:spcPct val="119000"/>
                        </a:lnSpc>
                        <a:spcBef>
                          <a:spcPts val="0"/>
                        </a:spcBef>
                        <a:spcAft>
                          <a:spcPts val="600"/>
                        </a:spcAft>
                      </a:pPr>
                      <a:r>
                        <a:rPr lang="en-GB" sz="900" b="1" u="sng" kern="1400" dirty="0">
                          <a:ln>
                            <a:noFill/>
                          </a:ln>
                          <a:solidFill>
                            <a:schemeClr val="bg1"/>
                          </a:solidFill>
                          <a:effectLst/>
                          <a:latin typeface="Sassoon Primary" pitchFamily="50" charset="0"/>
                        </a:rPr>
                        <a:t>English </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tc>
                  <a:txBody>
                    <a:bodyPr/>
                    <a:lstStyle/>
                    <a:p>
                      <a:pPr marR="0" indent="0" algn="ctr" rtl="0">
                        <a:lnSpc>
                          <a:spcPct val="119000"/>
                        </a:lnSpc>
                        <a:spcBef>
                          <a:spcPts val="0"/>
                        </a:spcBef>
                        <a:spcAft>
                          <a:spcPts val="600"/>
                        </a:spcAft>
                      </a:pPr>
                      <a:r>
                        <a:rPr lang="en-GB" sz="900" b="1" u="sng" kern="1400" dirty="0">
                          <a:ln>
                            <a:noFill/>
                          </a:ln>
                          <a:solidFill>
                            <a:schemeClr val="bg1"/>
                          </a:solidFill>
                          <a:effectLst/>
                          <a:latin typeface="Sassoon Primary" pitchFamily="50" charset="0"/>
                        </a:rPr>
                        <a:t>Humanities</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tc>
                  <a:txBody>
                    <a:bodyPr/>
                    <a:lstStyle/>
                    <a:p>
                      <a:pPr marR="0" indent="0" algn="ctr" rtl="0">
                        <a:lnSpc>
                          <a:spcPct val="119000"/>
                        </a:lnSpc>
                        <a:spcBef>
                          <a:spcPts val="0"/>
                        </a:spcBef>
                        <a:spcAft>
                          <a:spcPts val="600"/>
                        </a:spcAft>
                      </a:pPr>
                      <a:r>
                        <a:rPr lang="en-GB" sz="900" b="1" u="sng" kern="1400" dirty="0">
                          <a:ln>
                            <a:noFill/>
                          </a:ln>
                          <a:solidFill>
                            <a:schemeClr val="bg1"/>
                          </a:solidFill>
                          <a:effectLst/>
                          <a:latin typeface="Sassoon Primary" pitchFamily="50" charset="0"/>
                        </a:rPr>
                        <a:t>Art and Design Technology</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extLst>
                  <a:ext uri="{0D108BD9-81ED-4DB2-BD59-A6C34878D82A}">
                    <a16:rowId xmlns:a16="http://schemas.microsoft.com/office/drawing/2014/main" val="1788163593"/>
                  </a:ext>
                </a:extLst>
              </a:tr>
              <a:tr h="2028958">
                <a:tc>
                  <a:txBody>
                    <a:bodyPr/>
                    <a:lstStyle/>
                    <a:p>
                      <a:pPr marL="171450" marR="0" lvl="0" indent="-171450" algn="l">
                        <a:lnSpc>
                          <a:spcPct val="100000"/>
                        </a:lnSpc>
                        <a:spcBef>
                          <a:spcPts val="0"/>
                        </a:spcBef>
                        <a:spcAft>
                          <a:spcPts val="0"/>
                        </a:spcAft>
                        <a:buClr>
                          <a:srgbClr val="000000"/>
                        </a:buClr>
                        <a:buFont typeface="Arial,Sans-Serif"/>
                        <a:buChar char="•"/>
                      </a:pPr>
                      <a:r>
                        <a:rPr lang="en-GB" sz="900" b="0" i="0" u="none" strike="noStrike" kern="1400" noProof="0" dirty="0">
                          <a:ln>
                            <a:noFill/>
                          </a:ln>
                          <a:solidFill>
                            <a:srgbClr val="000000"/>
                          </a:solidFill>
                          <a:effectLst/>
                          <a:latin typeface="Sassoon Primary" pitchFamily="50" charset="0"/>
                        </a:rPr>
                        <a:t>In </a:t>
                      </a:r>
                      <a:r>
                        <a:rPr lang="en-GB" sz="900" b="1" i="0" u="none" strike="noStrike" kern="1400" noProof="0" dirty="0">
                          <a:ln>
                            <a:noFill/>
                          </a:ln>
                          <a:solidFill>
                            <a:srgbClr val="000000"/>
                          </a:solidFill>
                          <a:effectLst/>
                          <a:latin typeface="Sassoon Primary" pitchFamily="50" charset="0"/>
                        </a:rPr>
                        <a:t>Writing,</a:t>
                      </a:r>
                      <a:r>
                        <a:rPr lang="en-GB" sz="900" b="0" i="0" u="none" strike="noStrike" kern="1400" noProof="0" dirty="0">
                          <a:ln>
                            <a:noFill/>
                          </a:ln>
                          <a:solidFill>
                            <a:srgbClr val="000000"/>
                          </a:solidFill>
                          <a:effectLst/>
                          <a:latin typeface="Sassoon Primary" pitchFamily="50" charset="0"/>
                        </a:rPr>
                        <a:t> we will be starting out by exploring poetry linked to our WW2 topic and completing some writing about our upcoming trip to the Royal Armouries. We will then be using the music video ‘Titanium’ as a hook for our next piece of writing.</a:t>
                      </a:r>
                    </a:p>
                    <a:p>
                      <a:pPr marL="171450" lvl="0" indent="-171450" algn="l">
                        <a:lnSpc>
                          <a:spcPct val="100000"/>
                        </a:lnSpc>
                        <a:spcBef>
                          <a:spcPts val="0"/>
                        </a:spcBef>
                        <a:spcAft>
                          <a:spcPts val="0"/>
                        </a:spcAft>
                        <a:buClr>
                          <a:srgbClr val="000000"/>
                        </a:buClr>
                        <a:buFont typeface="Arial,Sans-Serif"/>
                        <a:buChar char="•"/>
                      </a:pPr>
                      <a:r>
                        <a:rPr lang="en-GB" sz="900" b="0" i="0" u="none" strike="noStrike" kern="1400" noProof="0" dirty="0">
                          <a:ln>
                            <a:noFill/>
                          </a:ln>
                          <a:solidFill>
                            <a:srgbClr val="000000"/>
                          </a:solidFill>
                          <a:effectLst/>
                          <a:latin typeface="Sassoon Primary" pitchFamily="50" charset="0"/>
                        </a:rPr>
                        <a:t>In</a:t>
                      </a:r>
                      <a:r>
                        <a:rPr lang="en-GB" sz="900" b="1" i="0" u="none" strike="noStrike" kern="1400" noProof="0" dirty="0">
                          <a:ln>
                            <a:noFill/>
                          </a:ln>
                          <a:solidFill>
                            <a:srgbClr val="000000"/>
                          </a:solidFill>
                          <a:effectLst/>
                          <a:latin typeface="Sassoon Primary" pitchFamily="50" charset="0"/>
                        </a:rPr>
                        <a:t> Reading,</a:t>
                      </a:r>
                      <a:r>
                        <a:rPr lang="en-GB" sz="900" b="0" i="0" u="none" strike="noStrike" kern="1400" noProof="0" dirty="0">
                          <a:ln>
                            <a:noFill/>
                          </a:ln>
                          <a:solidFill>
                            <a:srgbClr val="000000"/>
                          </a:solidFill>
                          <a:effectLst/>
                          <a:latin typeface="Sassoon Primary" pitchFamily="50" charset="0"/>
                        </a:rPr>
                        <a:t> our novel will be ‘When the Sky Falls’ – an exciting story about a young boy who feels abandoned during WW2 when he is sent from rural Yorkshire to live in London during The Blitz. We will use this book as our class reader but also to enhance our reading lessons alongside other shorter texts both linked to the topic and to upcoming events. Our aim is to encourage children to feel comfortable in answering questions based on any text that they are given to read.</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900" b="0" i="0" kern="1200" noProof="0" dirty="0">
                          <a:ln>
                            <a:noFill/>
                          </a:ln>
                          <a:solidFill>
                            <a:schemeClr val="tx1"/>
                          </a:solidFill>
                          <a:effectLst/>
                          <a:latin typeface="Sassoon Primary" pitchFamily="50" charset="0"/>
                          <a:ea typeface="+mn-ea"/>
                          <a:cs typeface="+mn-cs"/>
                        </a:rPr>
                        <a:t>In</a:t>
                      </a:r>
                      <a:r>
                        <a:rPr lang="en-GB" sz="900" b="1" i="0" kern="1200" noProof="0" dirty="0">
                          <a:ln>
                            <a:noFill/>
                          </a:ln>
                          <a:solidFill>
                            <a:schemeClr val="tx1"/>
                          </a:solidFill>
                          <a:effectLst/>
                          <a:latin typeface="Sassoon Primary" pitchFamily="50" charset="0"/>
                          <a:ea typeface="+mn-ea"/>
                          <a:cs typeface="+mn-cs"/>
                        </a:rPr>
                        <a:t> History,</a:t>
                      </a:r>
                      <a:r>
                        <a:rPr lang="en-GB" sz="900" b="0" i="0" kern="1200" noProof="0" dirty="0">
                          <a:ln>
                            <a:noFill/>
                          </a:ln>
                          <a:solidFill>
                            <a:schemeClr val="tx1"/>
                          </a:solidFill>
                          <a:effectLst/>
                          <a:latin typeface="Sassoon Primary" pitchFamily="50" charset="0"/>
                          <a:ea typeface="+mn-ea"/>
                          <a:cs typeface="+mn-cs"/>
                        </a:rPr>
                        <a:t> we will be focusing on WW2. We will learn about the impact of the 2nd World War on the lives of ordinary people, especially children. We will consider issues such as the blitz and taking shelter, evacuation, rationing, the role of women in WW2 and life on the Home Front. We will consider how people’s lives changed after the 1st World War and explore the events that led to World War 2, as well as discussing how life continued to be different after World War 2.</a:t>
                      </a:r>
                    </a:p>
                    <a:p>
                      <a:pPr marL="0" marR="0" lvl="0" indent="0" algn="l" defTabSz="914400">
                        <a:lnSpc>
                          <a:spcPct val="100000"/>
                        </a:lnSpc>
                        <a:spcBef>
                          <a:spcPts val="0"/>
                        </a:spcBef>
                        <a:spcAft>
                          <a:spcPts val="0"/>
                        </a:spcAft>
                        <a:buClrTx/>
                        <a:buSzTx/>
                        <a:buFontTx/>
                        <a:buNone/>
                        <a:tabLst/>
                        <a:defRPr/>
                      </a:pPr>
                      <a:endParaRPr lang="en-GB" sz="900" b="1" i="0" kern="1200" noProof="0" dirty="0">
                        <a:ln>
                          <a:noFill/>
                        </a:ln>
                        <a:solidFill>
                          <a:schemeClr val="tx1"/>
                        </a:solidFill>
                        <a:effectLst/>
                        <a:latin typeface="Sassoon Primary"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i="0" kern="1200" noProof="0" dirty="0">
                          <a:ln>
                            <a:noFill/>
                          </a:ln>
                          <a:solidFill>
                            <a:schemeClr val="tx1"/>
                          </a:solidFill>
                          <a:effectLst/>
                          <a:latin typeface="Sassoon Primary" pitchFamily="50" charset="0"/>
                          <a:ea typeface="+mn-ea"/>
                          <a:cs typeface="+mn-cs"/>
                        </a:rPr>
                        <a:t>In</a:t>
                      </a:r>
                      <a:r>
                        <a:rPr lang="en-GB" sz="900" b="1" i="0" kern="1200" noProof="0" dirty="0">
                          <a:ln>
                            <a:noFill/>
                          </a:ln>
                          <a:solidFill>
                            <a:schemeClr val="tx1"/>
                          </a:solidFill>
                          <a:effectLst/>
                          <a:latin typeface="Sassoon Primary" pitchFamily="50" charset="0"/>
                          <a:ea typeface="+mn-ea"/>
                          <a:cs typeface="+mn-cs"/>
                        </a:rPr>
                        <a:t> Spanish,</a:t>
                      </a:r>
                      <a:r>
                        <a:rPr lang="en-GB" sz="900" b="0" i="0" kern="1200" noProof="0" dirty="0">
                          <a:ln>
                            <a:noFill/>
                          </a:ln>
                          <a:solidFill>
                            <a:schemeClr val="tx1"/>
                          </a:solidFill>
                          <a:effectLst/>
                          <a:latin typeface="Sassoon Primary" pitchFamily="50" charset="0"/>
                          <a:ea typeface="+mn-ea"/>
                          <a:cs typeface="+mn-cs"/>
                        </a:rPr>
                        <a:t> we will be learning vocabulary surrounding the topic of ‘Planets’.</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rtl="0" fontAlgn="base"/>
                      <a:r>
                        <a:rPr lang="en-GB" sz="900" b="0" i="0" kern="1200" noProof="0" dirty="0">
                          <a:ln>
                            <a:noFill/>
                          </a:ln>
                          <a:solidFill>
                            <a:schemeClr val="tx1"/>
                          </a:solidFill>
                          <a:effectLst/>
                          <a:latin typeface="Sassoon Primary" pitchFamily="50" charset="0"/>
                          <a:ea typeface="+mn-ea"/>
                          <a:cs typeface="+mn-cs"/>
                        </a:rPr>
                        <a:t>In </a:t>
                      </a:r>
                      <a:r>
                        <a:rPr lang="en-GB" sz="900" b="1" i="0" kern="1200" noProof="0" dirty="0">
                          <a:ln>
                            <a:noFill/>
                          </a:ln>
                          <a:solidFill>
                            <a:schemeClr val="tx1"/>
                          </a:solidFill>
                          <a:effectLst/>
                          <a:latin typeface="Sassoon Primary" pitchFamily="50" charset="0"/>
                          <a:ea typeface="+mn-ea"/>
                          <a:cs typeface="+mn-cs"/>
                        </a:rPr>
                        <a:t>DT,</a:t>
                      </a:r>
                      <a:r>
                        <a:rPr lang="en-GB" sz="900" b="0" i="0" kern="1200" noProof="0" dirty="0">
                          <a:ln>
                            <a:noFill/>
                          </a:ln>
                          <a:solidFill>
                            <a:schemeClr val="tx1"/>
                          </a:solidFill>
                          <a:effectLst/>
                          <a:latin typeface="Sassoon Primary" pitchFamily="50" charset="0"/>
                          <a:ea typeface="+mn-ea"/>
                          <a:cs typeface="+mn-cs"/>
                        </a:rPr>
                        <a:t> we will design, make and evaluate a model Anderson Shelter for a friend/family member to demonstrate how families took shelter during WW2 air raids.</a:t>
                      </a:r>
                    </a:p>
                    <a:p>
                      <a:pPr lvl="0">
                        <a:buNone/>
                      </a:pPr>
                      <a:endParaRPr lang="en-GB" sz="900" b="1" i="0" kern="1200" noProof="0" dirty="0">
                        <a:ln>
                          <a:noFill/>
                        </a:ln>
                        <a:solidFill>
                          <a:schemeClr val="tx1"/>
                        </a:solidFill>
                        <a:effectLst/>
                        <a:latin typeface="Sassoon Primary" pitchFamily="50" charset="0"/>
                        <a:ea typeface="+mn-ea"/>
                        <a:cs typeface="+mn-cs"/>
                      </a:endParaRPr>
                    </a:p>
                    <a:p>
                      <a:pPr lvl="0">
                        <a:buNone/>
                      </a:pPr>
                      <a:r>
                        <a:rPr lang="en-GB" sz="900" b="0" i="0" kern="1200" noProof="0" dirty="0">
                          <a:ln>
                            <a:noFill/>
                          </a:ln>
                          <a:solidFill>
                            <a:schemeClr val="tx1"/>
                          </a:solidFill>
                          <a:effectLst/>
                          <a:latin typeface="Sassoon Primary" pitchFamily="50" charset="0"/>
                          <a:ea typeface="+mn-ea"/>
                          <a:cs typeface="+mn-cs"/>
                        </a:rPr>
                        <a:t>In</a:t>
                      </a:r>
                      <a:r>
                        <a:rPr lang="en-GB" sz="900" b="1" i="0" kern="1200" noProof="0" dirty="0">
                          <a:ln>
                            <a:noFill/>
                          </a:ln>
                          <a:solidFill>
                            <a:schemeClr val="tx1"/>
                          </a:solidFill>
                          <a:effectLst/>
                          <a:latin typeface="Sassoon Primary" pitchFamily="50" charset="0"/>
                          <a:ea typeface="+mn-ea"/>
                          <a:cs typeface="+mn-cs"/>
                        </a:rPr>
                        <a:t> Cooking,</a:t>
                      </a:r>
                      <a:r>
                        <a:rPr lang="en-GB" sz="900" b="0" i="0" kern="1200" noProof="0" dirty="0">
                          <a:ln>
                            <a:noFill/>
                          </a:ln>
                          <a:solidFill>
                            <a:schemeClr val="tx1"/>
                          </a:solidFill>
                          <a:effectLst/>
                          <a:latin typeface="Sassoon Primary" pitchFamily="50" charset="0"/>
                          <a:ea typeface="+mn-ea"/>
                          <a:cs typeface="+mn-cs"/>
                        </a:rPr>
                        <a:t> we will prepare, bake and taste apple sponge pudding and jam tarts. </a:t>
                      </a:r>
                      <a:endParaRPr lang="en-GB" sz="900" b="1" i="0" kern="1200" noProof="0" dirty="0">
                        <a:ln>
                          <a:noFill/>
                        </a:ln>
                        <a:solidFill>
                          <a:schemeClr val="tx1"/>
                        </a:solidFill>
                        <a:effectLst/>
                        <a:latin typeface="Sassoon Primary" pitchFamily="50" charset="0"/>
                        <a:ea typeface="+mn-ea"/>
                        <a:cs typeface="+mn-cs"/>
                      </a:endParaRP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520659"/>
                  </a:ext>
                </a:extLst>
              </a:tr>
              <a:tr h="175515">
                <a:tc>
                  <a:txBody>
                    <a:bodyPr/>
                    <a:lstStyle/>
                    <a:p>
                      <a:pPr marR="0" lvl="0" indent="0" algn="ctr">
                        <a:lnSpc>
                          <a:spcPct val="100000"/>
                        </a:lnSpc>
                        <a:spcBef>
                          <a:spcPts val="0"/>
                        </a:spcBef>
                        <a:spcAft>
                          <a:spcPts val="0"/>
                        </a:spcAft>
                        <a:buNone/>
                      </a:pPr>
                      <a:r>
                        <a:rPr lang="en-GB" sz="900" b="1" i="0" u="sng" strike="noStrike" kern="1400" noProof="0" dirty="0">
                          <a:ln>
                            <a:noFill/>
                          </a:ln>
                          <a:solidFill>
                            <a:schemeClr val="bg1"/>
                          </a:solidFill>
                          <a:effectLst/>
                          <a:latin typeface="Sassoon Primary" pitchFamily="50" charset="0"/>
                        </a:rPr>
                        <a:t>Quality texts</a:t>
                      </a:r>
                      <a:endParaRPr lang="en-GB" sz="900" b="1" u="sng" kern="1400" dirty="0">
                        <a:ln>
                          <a:noFill/>
                        </a:ln>
                        <a:solidFill>
                          <a:schemeClr val="bg1"/>
                        </a:solidFill>
                        <a:effectLst/>
                        <a:latin typeface="Sassoon Primary" pitchFamily="50" charset="0"/>
                      </a:endParaRP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tc>
                  <a:txBody>
                    <a:bodyPr/>
                    <a:lstStyle/>
                    <a:p>
                      <a:pPr marR="0" indent="0" algn="ctr" rtl="0">
                        <a:lnSpc>
                          <a:spcPct val="100000"/>
                        </a:lnSpc>
                        <a:spcBef>
                          <a:spcPts val="0"/>
                        </a:spcBef>
                        <a:spcAft>
                          <a:spcPts val="0"/>
                        </a:spcAft>
                      </a:pPr>
                      <a:r>
                        <a:rPr lang="en-GB" sz="900" b="1" u="sng" kern="1400" dirty="0">
                          <a:ln>
                            <a:noFill/>
                          </a:ln>
                          <a:solidFill>
                            <a:schemeClr val="bg1"/>
                          </a:solidFill>
                          <a:effectLst/>
                          <a:latin typeface="Sassoon Primary" pitchFamily="50" charset="0"/>
                        </a:rPr>
                        <a:t>STEM</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tc>
                  <a:txBody>
                    <a:bodyPr/>
                    <a:lstStyle/>
                    <a:p>
                      <a:pPr marR="0" indent="0" algn="ctr" rtl="0">
                        <a:lnSpc>
                          <a:spcPct val="100000"/>
                        </a:lnSpc>
                        <a:spcBef>
                          <a:spcPts val="0"/>
                        </a:spcBef>
                        <a:spcAft>
                          <a:spcPts val="0"/>
                        </a:spcAft>
                      </a:pPr>
                      <a:r>
                        <a:rPr lang="en-GB" sz="900" b="1" u="sng" kern="1400" dirty="0">
                          <a:ln>
                            <a:noFill/>
                          </a:ln>
                          <a:solidFill>
                            <a:schemeClr val="bg1"/>
                          </a:solidFill>
                          <a:effectLst/>
                          <a:latin typeface="Sassoon Primary" pitchFamily="50" charset="0"/>
                        </a:rPr>
                        <a:t>Personal Development</a:t>
                      </a: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5050"/>
                    </a:solidFill>
                  </a:tcPr>
                </a:tc>
                <a:extLst>
                  <a:ext uri="{0D108BD9-81ED-4DB2-BD59-A6C34878D82A}">
                    <a16:rowId xmlns:a16="http://schemas.microsoft.com/office/drawing/2014/main" val="3108246482"/>
                  </a:ext>
                </a:extLst>
              </a:tr>
              <a:tr h="2161347">
                <a:tc>
                  <a:txBody>
                    <a:bodyPr/>
                    <a:lstStyle/>
                    <a:p>
                      <a:pPr marL="0" marR="0" lvl="0" indent="0" algn="l" rtl="0">
                        <a:lnSpc>
                          <a:spcPct val="100000"/>
                        </a:lnSpc>
                        <a:spcBef>
                          <a:spcPts val="0"/>
                        </a:spcBef>
                        <a:spcAft>
                          <a:spcPts val="0"/>
                        </a:spcAft>
                        <a:buNone/>
                      </a:pPr>
                      <a:r>
                        <a:rPr lang="en-GB" sz="900" b="0" i="0" dirty="0">
                          <a:solidFill>
                            <a:srgbClr val="000000"/>
                          </a:solidFill>
                          <a:effectLst/>
                          <a:latin typeface="Sassoon Primary" pitchFamily="50" charset="0"/>
                        </a:rPr>
                        <a:t> </a:t>
                      </a:r>
                      <a:endParaRPr lang="en-GB" sz="900" b="1" kern="1400" noProof="0" dirty="0">
                        <a:ln>
                          <a:noFill/>
                        </a:ln>
                        <a:solidFill>
                          <a:srgbClr val="000000"/>
                        </a:solidFill>
                        <a:effectLst/>
                        <a:latin typeface="Sassoon Primary" pitchFamily="50" charset="0"/>
                      </a:endParaRP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GB" sz="900" kern="1400" noProof="0" dirty="0">
                          <a:ln>
                            <a:noFill/>
                          </a:ln>
                          <a:solidFill>
                            <a:srgbClr val="000000"/>
                          </a:solidFill>
                          <a:effectLst/>
                          <a:latin typeface="Sassoon Primary" pitchFamily="50" charset="0"/>
                        </a:rPr>
                        <a:t>In </a:t>
                      </a:r>
                      <a:r>
                        <a:rPr lang="en-GB" sz="900" b="1" kern="1400" noProof="0" dirty="0">
                          <a:ln>
                            <a:noFill/>
                          </a:ln>
                          <a:solidFill>
                            <a:srgbClr val="000000"/>
                          </a:solidFill>
                          <a:effectLst/>
                          <a:latin typeface="Sassoon Primary" pitchFamily="50" charset="0"/>
                        </a:rPr>
                        <a:t>Maths,</a:t>
                      </a:r>
                      <a:r>
                        <a:rPr lang="en-GB" sz="900" b="0" kern="1400" noProof="0" dirty="0">
                          <a:ln>
                            <a:noFill/>
                          </a:ln>
                          <a:solidFill>
                            <a:srgbClr val="000000"/>
                          </a:solidFill>
                          <a:effectLst/>
                          <a:latin typeface="Sassoon Primary" pitchFamily="50" charset="0"/>
                        </a:rPr>
                        <a:t> we will be consolidating our knowledge of place value up to 10 million, ordering and comparing numbers, and understanding negative numbers. Then, we will be revising the 4 operations. We will further develop our reasoning skills in order to solve multi-step problems.</a:t>
                      </a:r>
                      <a:endParaRPr lang="en-GB" sz="900" kern="1400" noProof="0" dirty="0">
                        <a:ln>
                          <a:noFill/>
                        </a:ln>
                        <a:solidFill>
                          <a:srgbClr val="000000"/>
                        </a:solidFill>
                        <a:effectLst/>
                        <a:latin typeface="Sassoon Primary" pitchFamily="50" charset="0"/>
                      </a:endParaRPr>
                    </a:p>
                    <a:p>
                      <a:pPr marL="171450" marR="0" lvl="0" indent="-171450" algn="l" rtl="0">
                        <a:lnSpc>
                          <a:spcPct val="100000"/>
                        </a:lnSpc>
                        <a:spcBef>
                          <a:spcPts val="0"/>
                        </a:spcBef>
                        <a:spcAft>
                          <a:spcPts val="0"/>
                        </a:spcAft>
                        <a:buFont typeface="Arial" panose="020B0604020202020204" pitchFamily="34" charset="0"/>
                        <a:buChar char="•"/>
                      </a:pPr>
                      <a:r>
                        <a:rPr lang="en-GB" sz="900" kern="1400" noProof="0" dirty="0">
                          <a:ln>
                            <a:noFill/>
                          </a:ln>
                          <a:solidFill>
                            <a:srgbClr val="000000"/>
                          </a:solidFill>
                          <a:effectLst/>
                          <a:latin typeface="Sassoon Primary" pitchFamily="50" charset="0"/>
                        </a:rPr>
                        <a:t>In S</a:t>
                      </a:r>
                      <a:r>
                        <a:rPr lang="en-GB" sz="900" b="1" kern="1400" noProof="0" dirty="0">
                          <a:ln>
                            <a:noFill/>
                          </a:ln>
                          <a:solidFill>
                            <a:srgbClr val="000000"/>
                          </a:solidFill>
                          <a:effectLst/>
                          <a:latin typeface="Sassoon Primary" pitchFamily="50" charset="0"/>
                        </a:rPr>
                        <a:t>cience,</a:t>
                      </a:r>
                      <a:r>
                        <a:rPr lang="en-GB" sz="900" b="0" kern="1400" noProof="0" dirty="0">
                          <a:ln>
                            <a:noFill/>
                          </a:ln>
                          <a:solidFill>
                            <a:srgbClr val="000000"/>
                          </a:solidFill>
                          <a:effectLst/>
                          <a:latin typeface="Sassoon Primary" pitchFamily="50" charset="0"/>
                        </a:rPr>
                        <a:t> we will be focusing on living things and their habitats. We will be discussing how we can group together organisms, classify living and non-living things and understand what microorganisms are.</a:t>
                      </a:r>
                      <a:endParaRPr lang="en-GB" sz="900" kern="1400" noProof="0" dirty="0">
                        <a:ln>
                          <a:noFill/>
                        </a:ln>
                        <a:solidFill>
                          <a:srgbClr val="000000"/>
                        </a:solidFill>
                        <a:effectLst/>
                        <a:latin typeface="Sassoon Primary" pitchFamily="50" charset="0"/>
                      </a:endParaRPr>
                    </a:p>
                    <a:p>
                      <a:pPr marL="171450" marR="0" lvl="0" indent="-171450" algn="l" rtl="0">
                        <a:lnSpc>
                          <a:spcPct val="100000"/>
                        </a:lnSpc>
                        <a:spcBef>
                          <a:spcPts val="0"/>
                        </a:spcBef>
                        <a:spcAft>
                          <a:spcPts val="0"/>
                        </a:spcAft>
                        <a:buFont typeface="Arial" panose="020B0604020202020204" pitchFamily="34" charset="0"/>
                        <a:buChar char="•"/>
                      </a:pPr>
                      <a:r>
                        <a:rPr lang="en-GB" sz="900" kern="1400" noProof="0" dirty="0">
                          <a:ln>
                            <a:noFill/>
                          </a:ln>
                          <a:solidFill>
                            <a:srgbClr val="000000"/>
                          </a:solidFill>
                          <a:effectLst/>
                          <a:latin typeface="Sassoon Primary" pitchFamily="50" charset="0"/>
                        </a:rPr>
                        <a:t>In </a:t>
                      </a:r>
                      <a:r>
                        <a:rPr lang="en-GB" sz="900" b="1" kern="1400" noProof="0" dirty="0">
                          <a:ln>
                            <a:noFill/>
                          </a:ln>
                          <a:solidFill>
                            <a:srgbClr val="000000"/>
                          </a:solidFill>
                          <a:effectLst/>
                          <a:latin typeface="Sassoon Primary" pitchFamily="50" charset="0"/>
                        </a:rPr>
                        <a:t>Computing, </a:t>
                      </a:r>
                      <a:r>
                        <a:rPr lang="en-GB" sz="900" b="0" kern="1400" noProof="0" dirty="0">
                          <a:ln>
                            <a:noFill/>
                          </a:ln>
                          <a:solidFill>
                            <a:srgbClr val="000000"/>
                          </a:solidFill>
                          <a:effectLst/>
                          <a:latin typeface="Sassoon Primary" pitchFamily="50" charset="0"/>
                        </a:rPr>
                        <a:t>we will be creating user-friendly web pages. To support your child to keep safe on the internet and social media, please use this link: </a:t>
                      </a:r>
                      <a:r>
                        <a:rPr lang="en-GB" sz="900" b="0" kern="1400" noProof="0" dirty="0">
                          <a:ln>
                            <a:noFill/>
                          </a:ln>
                          <a:solidFill>
                            <a:srgbClr val="000000"/>
                          </a:solidFill>
                          <a:effectLst/>
                          <a:latin typeface="Sassoon Primary" pitchFamily="50" charset="0"/>
                          <a:hlinkClick r:id="rId4"/>
                        </a:rPr>
                        <a:t>Staying Safe Online </a:t>
                      </a:r>
                      <a:endParaRPr lang="en-GB" sz="900" b="0" kern="1400" noProof="0" dirty="0">
                        <a:ln>
                          <a:noFill/>
                        </a:ln>
                        <a:solidFill>
                          <a:srgbClr val="000000"/>
                        </a:solidFill>
                        <a:effectLst/>
                        <a:latin typeface="Sassoon Primary" pitchFamily="50" charset="0"/>
                      </a:endParaRP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171450" marR="0" indent="-171450" algn="l" defTabSz="914400" rtl="0" eaLnBrk="1" latinLnBrk="0" hangingPunct="1">
                        <a:lnSpc>
                          <a:spcPct val="100000"/>
                        </a:lnSpc>
                        <a:spcBef>
                          <a:spcPts val="0"/>
                        </a:spcBef>
                        <a:spcAft>
                          <a:spcPts val="0"/>
                        </a:spcAft>
                        <a:buFont typeface="Arial" panose="020B0604020202020204" pitchFamily="34" charset="0"/>
                        <a:buChar char="•"/>
                      </a:pPr>
                      <a:r>
                        <a:rPr lang="en-GB" sz="900" kern="1400" noProof="0" dirty="0">
                          <a:ln>
                            <a:noFill/>
                          </a:ln>
                          <a:solidFill>
                            <a:srgbClr val="000000"/>
                          </a:solidFill>
                          <a:effectLst/>
                          <a:latin typeface="Sassoon Primary" pitchFamily="50" charset="0"/>
                        </a:rPr>
                        <a:t>In </a:t>
                      </a:r>
                      <a:r>
                        <a:rPr lang="en-GB" sz="900" b="1" kern="1400" noProof="0" dirty="0">
                          <a:ln>
                            <a:noFill/>
                          </a:ln>
                          <a:solidFill>
                            <a:srgbClr val="000000"/>
                          </a:solidFill>
                          <a:effectLst/>
                          <a:latin typeface="Sassoon Primary" pitchFamily="50" charset="0"/>
                        </a:rPr>
                        <a:t>PSHE, </a:t>
                      </a:r>
                      <a:r>
                        <a:rPr lang="en-GB" sz="900" b="0" kern="1400" noProof="0" dirty="0">
                          <a:ln>
                            <a:noFill/>
                          </a:ln>
                          <a:solidFill>
                            <a:srgbClr val="000000"/>
                          </a:solidFill>
                          <a:effectLst/>
                          <a:latin typeface="Sassoon Primary" pitchFamily="50" charset="0"/>
                        </a:rPr>
                        <a:t>we will be learning about rights and responsibilities and how to be a global citizen.</a:t>
                      </a:r>
                    </a:p>
                    <a:p>
                      <a:pPr marL="171450" marR="0" lvl="0" indent="-171450" algn="l">
                        <a:lnSpc>
                          <a:spcPct val="100000"/>
                        </a:lnSpc>
                        <a:spcBef>
                          <a:spcPts val="0"/>
                        </a:spcBef>
                        <a:spcAft>
                          <a:spcPts val="0"/>
                        </a:spcAft>
                        <a:buFont typeface="Arial" panose="020B0604020202020204" pitchFamily="34" charset="0"/>
                        <a:buChar char="•"/>
                      </a:pPr>
                      <a:endParaRPr lang="en-GB" sz="900" b="1" kern="1400" noProof="0" dirty="0">
                        <a:ln>
                          <a:noFill/>
                        </a:ln>
                        <a:solidFill>
                          <a:srgbClr val="000000"/>
                        </a:solidFill>
                        <a:effectLst/>
                        <a:latin typeface="Sassoon Primary" pitchFamily="50" charset="0"/>
                      </a:endParaRPr>
                    </a:p>
                    <a:p>
                      <a:pPr marL="171450" marR="0" lvl="0" indent="-171450" algn="l">
                        <a:lnSpc>
                          <a:spcPct val="100000"/>
                        </a:lnSpc>
                        <a:spcBef>
                          <a:spcPts val="0"/>
                        </a:spcBef>
                        <a:spcAft>
                          <a:spcPts val="0"/>
                        </a:spcAft>
                        <a:buFont typeface="Arial" panose="020B0604020202020204" pitchFamily="34" charset="0"/>
                        <a:buChar char="•"/>
                      </a:pPr>
                      <a:r>
                        <a:rPr lang="en-GB" sz="900" b="0" kern="1400" noProof="0" dirty="0">
                          <a:ln>
                            <a:noFill/>
                          </a:ln>
                          <a:solidFill>
                            <a:srgbClr val="000000"/>
                          </a:solidFill>
                          <a:effectLst/>
                          <a:latin typeface="Sassoon Primary" pitchFamily="50" charset="0"/>
                        </a:rPr>
                        <a:t>In</a:t>
                      </a:r>
                      <a:r>
                        <a:rPr lang="en-GB" sz="900" b="1" kern="1400" noProof="0" dirty="0">
                          <a:ln>
                            <a:noFill/>
                          </a:ln>
                          <a:solidFill>
                            <a:srgbClr val="000000"/>
                          </a:solidFill>
                          <a:effectLst/>
                          <a:latin typeface="Sassoon Primary" pitchFamily="50" charset="0"/>
                        </a:rPr>
                        <a:t> RE, </a:t>
                      </a:r>
                      <a:r>
                        <a:rPr lang="en-GB" sz="900" b="0" kern="1400" noProof="0" dirty="0">
                          <a:ln>
                            <a:noFill/>
                          </a:ln>
                          <a:solidFill>
                            <a:srgbClr val="000000"/>
                          </a:solidFill>
                          <a:effectLst/>
                          <a:latin typeface="Sassoon Primary" pitchFamily="50" charset="0"/>
                        </a:rPr>
                        <a:t>we will be exploring the question: How </a:t>
                      </a:r>
                      <a:br>
                        <a:rPr lang="en-GB" sz="900" b="0" kern="1400" noProof="0" dirty="0">
                          <a:ln>
                            <a:noFill/>
                          </a:ln>
                          <a:solidFill>
                            <a:srgbClr val="000000"/>
                          </a:solidFill>
                          <a:effectLst/>
                          <a:latin typeface="Sassoon Primary" pitchFamily="50" charset="0"/>
                        </a:rPr>
                      </a:br>
                      <a:r>
                        <a:rPr lang="en-GB" sz="900" b="0" kern="1400" noProof="0" dirty="0">
                          <a:ln>
                            <a:noFill/>
                          </a:ln>
                          <a:solidFill>
                            <a:srgbClr val="000000"/>
                          </a:solidFill>
                          <a:effectLst/>
                          <a:latin typeface="Sassoon Primary" pitchFamily="50" charset="0"/>
                        </a:rPr>
                        <a:t>and why are Jewish festivals celebrated? This will include: the importance of the Covenant, </a:t>
                      </a:r>
                      <a:br>
                        <a:rPr lang="en-GB" sz="900" b="0" kern="1400" noProof="0" dirty="0">
                          <a:ln>
                            <a:noFill/>
                          </a:ln>
                          <a:solidFill>
                            <a:srgbClr val="000000"/>
                          </a:solidFill>
                          <a:effectLst/>
                          <a:latin typeface="Sassoon Primary" pitchFamily="50" charset="0"/>
                        </a:rPr>
                      </a:br>
                      <a:r>
                        <a:rPr lang="en-GB" sz="900" b="0" kern="1400" noProof="0" dirty="0">
                          <a:ln>
                            <a:noFill/>
                          </a:ln>
                          <a:solidFill>
                            <a:srgbClr val="000000"/>
                          </a:solidFill>
                          <a:effectLst/>
                          <a:latin typeface="Sassoon Primary" pitchFamily="50" charset="0"/>
                        </a:rPr>
                        <a:t>the story of Moses and the Exodus, the meaning behind the festival of Sukkot and how Jews observe Shabbat.</a:t>
                      </a:r>
                    </a:p>
                    <a:p>
                      <a:pPr marL="171450" marR="0" lvl="0" indent="-171450" algn="l">
                        <a:lnSpc>
                          <a:spcPct val="100000"/>
                        </a:lnSpc>
                        <a:spcBef>
                          <a:spcPts val="0"/>
                        </a:spcBef>
                        <a:spcAft>
                          <a:spcPts val="0"/>
                        </a:spcAft>
                        <a:buFont typeface="Arial" panose="020B0604020202020204" pitchFamily="34" charset="0"/>
                        <a:buChar char="•"/>
                      </a:pPr>
                      <a:endParaRPr lang="en-GB" sz="900" b="1" kern="1400" noProof="0" dirty="0">
                        <a:ln>
                          <a:noFill/>
                        </a:ln>
                        <a:solidFill>
                          <a:srgbClr val="000000"/>
                        </a:solidFill>
                        <a:effectLst/>
                        <a:latin typeface="Sassoon Primary" pitchFamily="50" charset="0"/>
                      </a:endParaRPr>
                    </a:p>
                    <a:p>
                      <a:pPr marL="171450" marR="0" indent="-171450" algn="l" rtl="0">
                        <a:lnSpc>
                          <a:spcPct val="100000"/>
                        </a:lnSpc>
                        <a:spcBef>
                          <a:spcPts val="0"/>
                        </a:spcBef>
                        <a:spcAft>
                          <a:spcPts val="0"/>
                        </a:spcAft>
                        <a:buFont typeface="Arial" panose="020B0604020202020204" pitchFamily="34" charset="0"/>
                        <a:buChar char="•"/>
                      </a:pPr>
                      <a:r>
                        <a:rPr lang="en-GB" sz="900" b="0" kern="1400" noProof="0" dirty="0">
                          <a:ln>
                            <a:noFill/>
                          </a:ln>
                          <a:solidFill>
                            <a:srgbClr val="000000"/>
                          </a:solidFill>
                          <a:effectLst/>
                          <a:latin typeface="Sassoon Primary" pitchFamily="50" charset="0"/>
                        </a:rPr>
                        <a:t>In</a:t>
                      </a:r>
                      <a:r>
                        <a:rPr lang="en-GB" sz="900" b="1" kern="1400" noProof="0" dirty="0">
                          <a:ln>
                            <a:noFill/>
                          </a:ln>
                          <a:solidFill>
                            <a:srgbClr val="000000"/>
                          </a:solidFill>
                          <a:effectLst/>
                          <a:latin typeface="Sassoon Primary" pitchFamily="50" charset="0"/>
                        </a:rPr>
                        <a:t> PE,</a:t>
                      </a:r>
                      <a:r>
                        <a:rPr lang="en-GB" sz="900" b="0" kern="1400" noProof="0" dirty="0">
                          <a:ln>
                            <a:noFill/>
                          </a:ln>
                          <a:solidFill>
                            <a:srgbClr val="000000"/>
                          </a:solidFill>
                          <a:effectLst/>
                          <a:latin typeface="Sassoon Primary" pitchFamily="50" charset="0"/>
                        </a:rPr>
                        <a:t> we will be learning skills of gymnastics </a:t>
                      </a:r>
                      <a:br>
                        <a:rPr lang="en-GB" sz="900" b="0" kern="1400" noProof="0" dirty="0">
                          <a:ln>
                            <a:noFill/>
                          </a:ln>
                          <a:solidFill>
                            <a:srgbClr val="000000"/>
                          </a:solidFill>
                          <a:effectLst/>
                          <a:latin typeface="Sassoon Primary" pitchFamily="50" charset="0"/>
                        </a:rPr>
                      </a:br>
                      <a:r>
                        <a:rPr lang="en-GB" sz="900" b="0" kern="1400" noProof="0" dirty="0">
                          <a:ln>
                            <a:noFill/>
                          </a:ln>
                          <a:solidFill>
                            <a:srgbClr val="000000"/>
                          </a:solidFill>
                          <a:effectLst/>
                          <a:latin typeface="Sassoon Primary" pitchFamily="50" charset="0"/>
                        </a:rPr>
                        <a:t>and hockey.</a:t>
                      </a:r>
                      <a:endParaRPr lang="en-GB" sz="900" b="1" kern="1400" noProof="0" dirty="0">
                        <a:ln>
                          <a:noFill/>
                        </a:ln>
                        <a:solidFill>
                          <a:srgbClr val="000000"/>
                        </a:solidFill>
                        <a:effectLst/>
                        <a:latin typeface="Sassoon Primary" pitchFamily="50" charset="0"/>
                      </a:endParaRPr>
                    </a:p>
                    <a:p>
                      <a:pPr marL="171450" marR="0" lvl="0" indent="-171450" algn="l">
                        <a:lnSpc>
                          <a:spcPct val="100000"/>
                        </a:lnSpc>
                        <a:spcBef>
                          <a:spcPts val="0"/>
                        </a:spcBef>
                        <a:spcAft>
                          <a:spcPts val="0"/>
                        </a:spcAft>
                        <a:buFont typeface="Arial" panose="020B0604020202020204" pitchFamily="34" charset="0"/>
                        <a:buChar char="•"/>
                      </a:pPr>
                      <a:endParaRPr lang="en-GB" sz="900" b="1" kern="1400" noProof="0" dirty="0">
                        <a:ln>
                          <a:noFill/>
                        </a:ln>
                        <a:solidFill>
                          <a:srgbClr val="000000"/>
                        </a:solidFill>
                        <a:effectLst/>
                        <a:latin typeface="Sassoon Primary" pitchFamily="50" charset="0"/>
                      </a:endParaRPr>
                    </a:p>
                  </a:txBody>
                  <a:tcPr marL="22340" marR="22340" marT="22340" marB="223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410100"/>
                  </a:ext>
                </a:extLst>
              </a:tr>
              <a:tr h="175515">
                <a:tc>
                  <a:txBody>
                    <a:bodyPr/>
                    <a:lstStyle/>
                    <a:p>
                      <a:pPr marL="0" lvl="0" indent="0" algn="ctr">
                        <a:lnSpc>
                          <a:spcPct val="100000"/>
                        </a:lnSpc>
                        <a:spcBef>
                          <a:spcPts val="0"/>
                        </a:spcBef>
                        <a:spcAft>
                          <a:spcPts val="0"/>
                        </a:spcAft>
                        <a:buNone/>
                      </a:pPr>
                      <a:r>
                        <a:rPr lang="en-GB" sz="900" b="1" i="0" u="sng" strike="noStrike" kern="1400" noProof="0" dirty="0">
                          <a:ln>
                            <a:noFill/>
                          </a:ln>
                          <a:solidFill>
                            <a:schemeClr val="bg1"/>
                          </a:solidFill>
                          <a:effectLst/>
                          <a:latin typeface="Sassoon Primary" pitchFamily="50" charset="0"/>
                        </a:rPr>
                        <a:t>New </a:t>
                      </a:r>
                      <a:r>
                        <a:rPr lang="en-GB" sz="900" b="1" i="0" u="sng" strike="noStrike" kern="1400" noProof="0" dirty="0" err="1">
                          <a:ln>
                            <a:noFill/>
                          </a:ln>
                          <a:solidFill>
                            <a:schemeClr val="bg1"/>
                          </a:solidFill>
                          <a:effectLst/>
                          <a:latin typeface="Sassoon Primary" pitchFamily="50" charset="0"/>
                        </a:rPr>
                        <a:t>Bewerley</a:t>
                      </a:r>
                      <a:r>
                        <a:rPr lang="en-GB" sz="900" b="1" i="0" u="sng" strike="noStrike" kern="1400" noProof="0" dirty="0">
                          <a:ln>
                            <a:noFill/>
                          </a:ln>
                          <a:solidFill>
                            <a:schemeClr val="bg1"/>
                          </a:solidFill>
                          <a:effectLst/>
                          <a:latin typeface="Sassoon Primary" pitchFamily="50" charset="0"/>
                        </a:rPr>
                        <a:t> 60 Experiences </a:t>
                      </a:r>
                    </a:p>
                  </a:txBody>
                  <a:tcPr marL="22340" marR="22340" marT="22340" marB="2234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5050"/>
                    </a:solidFill>
                  </a:tcPr>
                </a:tc>
                <a:tc>
                  <a:txBody>
                    <a:bodyPr/>
                    <a:lstStyle/>
                    <a:p>
                      <a:pPr marL="0" lvl="0" indent="0" algn="ctr">
                        <a:lnSpc>
                          <a:spcPct val="100000"/>
                        </a:lnSpc>
                        <a:spcBef>
                          <a:spcPts val="0"/>
                        </a:spcBef>
                        <a:spcAft>
                          <a:spcPts val="0"/>
                        </a:spcAft>
                        <a:buNone/>
                      </a:pPr>
                      <a:r>
                        <a:rPr lang="en-GB" sz="900" b="1" u="sng" kern="1400" noProof="0" dirty="0">
                          <a:ln>
                            <a:noFill/>
                          </a:ln>
                          <a:solidFill>
                            <a:schemeClr val="bg1"/>
                          </a:solidFill>
                          <a:effectLst/>
                          <a:latin typeface="Sassoon Primary" pitchFamily="50" charset="0"/>
                        </a:rPr>
                        <a:t>Trips &amp; Visits </a:t>
                      </a:r>
                    </a:p>
                  </a:txBody>
                  <a:tcPr marL="22340" marR="22340" marT="22340" marB="2234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5050"/>
                    </a:solidFill>
                  </a:tcPr>
                </a:tc>
                <a:tc>
                  <a:txBody>
                    <a:bodyPr/>
                    <a:lstStyle/>
                    <a:p>
                      <a:pPr marL="0" lvl="0" indent="0" algn="ctr">
                        <a:lnSpc>
                          <a:spcPct val="100000"/>
                        </a:lnSpc>
                        <a:spcBef>
                          <a:spcPts val="0"/>
                        </a:spcBef>
                        <a:spcAft>
                          <a:spcPts val="0"/>
                        </a:spcAft>
                        <a:buNone/>
                      </a:pPr>
                      <a:r>
                        <a:rPr lang="en-GB" sz="900" b="1" u="sng" kern="1400" noProof="0" dirty="0">
                          <a:ln>
                            <a:noFill/>
                          </a:ln>
                          <a:solidFill>
                            <a:schemeClr val="bg1"/>
                          </a:solidFill>
                          <a:effectLst/>
                          <a:latin typeface="Sassoon Primary" pitchFamily="50" charset="0"/>
                        </a:rPr>
                        <a:t>Extra Curricular Clubs</a:t>
                      </a:r>
                    </a:p>
                  </a:txBody>
                  <a:tcPr marL="22340" marR="22340" marT="22340" marB="22340">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rgbClr val="FF5050"/>
                    </a:solidFill>
                  </a:tcPr>
                </a:tc>
                <a:extLst>
                  <a:ext uri="{0D108BD9-81ED-4DB2-BD59-A6C34878D82A}">
                    <a16:rowId xmlns:a16="http://schemas.microsoft.com/office/drawing/2014/main" val="3633178224"/>
                  </a:ext>
                </a:extLst>
              </a:tr>
              <a:tr h="824091">
                <a:tc>
                  <a:txBody>
                    <a:bodyPr/>
                    <a:lstStyle/>
                    <a:p>
                      <a:pPr marL="0" lvl="0" indent="0" algn="ctr">
                        <a:lnSpc>
                          <a:spcPct val="100000"/>
                        </a:lnSpc>
                        <a:spcBef>
                          <a:spcPts val="0"/>
                        </a:spcBef>
                        <a:spcAft>
                          <a:spcPts val="0"/>
                        </a:spcAft>
                        <a:buFont typeface="Arial"/>
                        <a:buNone/>
                      </a:pPr>
                      <a:r>
                        <a:rPr lang="en-GB" sz="900" b="0" i="0" u="none" strike="noStrike" kern="1400" noProof="0" dirty="0">
                          <a:ln>
                            <a:noFill/>
                          </a:ln>
                          <a:solidFill>
                            <a:srgbClr val="000000"/>
                          </a:solidFill>
                          <a:effectLst/>
                          <a:latin typeface="Sassoon Primary" pitchFamily="50" charset="0"/>
                        </a:rPr>
                        <a:t>Spending two nights away </a:t>
                      </a:r>
                    </a:p>
                  </a:txBody>
                  <a:tcPr marL="22340" marR="22340" marT="22340" marB="22340">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indent="0" algn="ctr">
                        <a:lnSpc>
                          <a:spcPct val="100000"/>
                        </a:lnSpc>
                        <a:spcBef>
                          <a:spcPts val="0"/>
                        </a:spcBef>
                        <a:spcAft>
                          <a:spcPts val="0"/>
                        </a:spcAft>
                        <a:buFont typeface="Arial"/>
                        <a:buNone/>
                      </a:pPr>
                      <a:r>
                        <a:rPr lang="en-GB" sz="900" b="0" kern="1400" noProof="0" dirty="0">
                          <a:ln>
                            <a:noFill/>
                          </a:ln>
                          <a:solidFill>
                            <a:srgbClr val="000000"/>
                          </a:solidFill>
                          <a:effectLst/>
                          <a:latin typeface="Sassoon Primary" pitchFamily="50" charset="0"/>
                        </a:rPr>
                        <a:t>WW2 Royal Armouries visit </a:t>
                      </a:r>
                    </a:p>
                    <a:p>
                      <a:pPr marL="0" lvl="0" indent="0" algn="ctr">
                        <a:lnSpc>
                          <a:spcPct val="100000"/>
                        </a:lnSpc>
                        <a:spcBef>
                          <a:spcPts val="0"/>
                        </a:spcBef>
                        <a:spcAft>
                          <a:spcPts val="0"/>
                        </a:spcAft>
                        <a:buFont typeface="Arial"/>
                        <a:buNone/>
                      </a:pPr>
                      <a:endParaRPr lang="en-GB" sz="900" b="0" kern="1400" noProof="0" dirty="0">
                        <a:ln>
                          <a:noFill/>
                        </a:ln>
                        <a:solidFill>
                          <a:srgbClr val="000000"/>
                        </a:solidFill>
                        <a:effectLst/>
                        <a:latin typeface="Sassoon Primary" pitchFamily="50" charset="0"/>
                      </a:endParaRPr>
                    </a:p>
                    <a:p>
                      <a:pPr marL="0" lvl="0" indent="0" algn="ctr">
                        <a:lnSpc>
                          <a:spcPct val="100000"/>
                        </a:lnSpc>
                        <a:spcBef>
                          <a:spcPts val="0"/>
                        </a:spcBef>
                        <a:spcAft>
                          <a:spcPts val="0"/>
                        </a:spcAft>
                        <a:buFont typeface="Arial"/>
                        <a:buNone/>
                      </a:pPr>
                      <a:r>
                        <a:rPr lang="en-GB" sz="900" b="0" kern="1400" noProof="0" dirty="0">
                          <a:ln>
                            <a:noFill/>
                          </a:ln>
                          <a:solidFill>
                            <a:srgbClr val="000000"/>
                          </a:solidFill>
                          <a:effectLst/>
                          <a:latin typeface="Sassoon Primary" pitchFamily="50" charset="0"/>
                        </a:rPr>
                        <a:t>Newby Wisk Residential </a:t>
                      </a:r>
                    </a:p>
                    <a:p>
                      <a:pPr marL="0" lvl="0" indent="0" algn="ctr">
                        <a:lnSpc>
                          <a:spcPct val="100000"/>
                        </a:lnSpc>
                        <a:spcBef>
                          <a:spcPts val="0"/>
                        </a:spcBef>
                        <a:spcAft>
                          <a:spcPts val="0"/>
                        </a:spcAft>
                        <a:buFont typeface="Arial"/>
                        <a:buNone/>
                      </a:pPr>
                      <a:endParaRPr lang="en-GB" sz="900" b="0" kern="1400" noProof="0" dirty="0">
                        <a:ln>
                          <a:noFill/>
                        </a:ln>
                        <a:solidFill>
                          <a:srgbClr val="000000"/>
                        </a:solidFill>
                        <a:effectLst/>
                        <a:latin typeface="Sassoon Primary" pitchFamily="50" charset="0"/>
                      </a:endParaRPr>
                    </a:p>
                  </a:txBody>
                  <a:tcPr marL="22340" marR="22340" marT="22340" marB="22340">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marL="0" lvl="0" indent="0" algn="ctr">
                        <a:lnSpc>
                          <a:spcPct val="100000"/>
                        </a:lnSpc>
                        <a:spcBef>
                          <a:spcPts val="0"/>
                        </a:spcBef>
                        <a:spcAft>
                          <a:spcPts val="0"/>
                        </a:spcAft>
                        <a:buFont typeface="Arial"/>
                        <a:buNone/>
                      </a:pPr>
                      <a:endParaRPr lang="en-GB" sz="900" b="1" kern="1400" noProof="0" dirty="0">
                        <a:ln>
                          <a:noFill/>
                        </a:ln>
                        <a:solidFill>
                          <a:srgbClr val="000000"/>
                        </a:solidFill>
                        <a:effectLst/>
                        <a:latin typeface="Sassoon Primary" pitchFamily="50" charset="0"/>
                      </a:endParaRPr>
                    </a:p>
                    <a:p>
                      <a:pPr marL="0" lvl="0" indent="0" algn="ctr">
                        <a:lnSpc>
                          <a:spcPct val="100000"/>
                        </a:lnSpc>
                        <a:spcBef>
                          <a:spcPts val="0"/>
                        </a:spcBef>
                        <a:spcAft>
                          <a:spcPts val="0"/>
                        </a:spcAft>
                        <a:buFont typeface="Arial"/>
                        <a:buNone/>
                      </a:pPr>
                      <a:r>
                        <a:rPr lang="en-GB" sz="900" b="0" kern="1400" noProof="0" dirty="0">
                          <a:ln>
                            <a:noFill/>
                          </a:ln>
                          <a:solidFill>
                            <a:srgbClr val="000000"/>
                          </a:solidFill>
                          <a:effectLst/>
                          <a:latin typeface="Sassoon Primary" pitchFamily="50" charset="0"/>
                        </a:rPr>
                        <a:t>KS2 lunchtime choir with Miss Hunter.</a:t>
                      </a:r>
                    </a:p>
                    <a:p>
                      <a:pPr marL="0" lvl="0" indent="0" algn="ctr">
                        <a:lnSpc>
                          <a:spcPct val="100000"/>
                        </a:lnSpc>
                        <a:spcBef>
                          <a:spcPts val="0"/>
                        </a:spcBef>
                        <a:spcAft>
                          <a:spcPts val="0"/>
                        </a:spcAft>
                        <a:buFont typeface="Arial"/>
                        <a:buNone/>
                      </a:pPr>
                      <a:endParaRPr lang="en-GB" sz="900" b="0" kern="1400" noProof="0" dirty="0">
                        <a:ln>
                          <a:noFill/>
                        </a:ln>
                        <a:solidFill>
                          <a:srgbClr val="000000"/>
                        </a:solidFill>
                        <a:effectLst/>
                        <a:latin typeface="Sassoon Primary" pitchFamily="50" charset="0"/>
                      </a:endParaRPr>
                    </a:p>
                    <a:p>
                      <a:pPr marL="0" lvl="0" indent="0" algn="ctr">
                        <a:lnSpc>
                          <a:spcPct val="100000"/>
                        </a:lnSpc>
                        <a:spcBef>
                          <a:spcPts val="0"/>
                        </a:spcBef>
                        <a:spcAft>
                          <a:spcPts val="0"/>
                        </a:spcAft>
                        <a:buFont typeface="Arial"/>
                        <a:buNone/>
                      </a:pPr>
                      <a:r>
                        <a:rPr lang="en-GB" sz="900" b="0" kern="1400" noProof="0" dirty="0">
                          <a:ln>
                            <a:noFill/>
                          </a:ln>
                          <a:solidFill>
                            <a:srgbClr val="000000"/>
                          </a:solidFill>
                          <a:effectLst/>
                          <a:latin typeface="Sassoon Primary" pitchFamily="50" charset="0"/>
                        </a:rPr>
                        <a:t>Football sessions with Ms Driscoll, via invite.</a:t>
                      </a:r>
                    </a:p>
                  </a:txBody>
                  <a:tcPr marL="22340" marR="22340" marT="22340" marB="22340">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718534713"/>
                  </a:ext>
                </a:extLst>
              </a:tr>
            </a:tbl>
          </a:graphicData>
        </a:graphic>
      </p:graphicFrame>
      <p:graphicFrame>
        <p:nvGraphicFramePr>
          <p:cNvPr id="3" name="Table 2">
            <a:extLst>
              <a:ext uri="{FF2B5EF4-FFF2-40B4-BE49-F238E27FC236}">
                <a16:creationId xmlns:a16="http://schemas.microsoft.com/office/drawing/2014/main" id="{6BFA51F3-205D-4D38-8B01-6ACA408AFA0C}"/>
              </a:ext>
            </a:extLst>
          </p:cNvPr>
          <p:cNvGraphicFramePr>
            <a:graphicFrameLocks noGrp="1"/>
          </p:cNvGraphicFramePr>
          <p:nvPr>
            <p:extLst>
              <p:ext uri="{D42A27DB-BD31-4B8C-83A1-F6EECF244321}">
                <p14:modId xmlns:p14="http://schemas.microsoft.com/office/powerpoint/2010/main" val="1210366418"/>
              </p:ext>
            </p:extLst>
          </p:nvPr>
        </p:nvGraphicFramePr>
        <p:xfrm>
          <a:off x="215749" y="671774"/>
          <a:ext cx="8712501" cy="420140"/>
        </p:xfrm>
        <a:graphic>
          <a:graphicData uri="http://schemas.openxmlformats.org/drawingml/2006/table">
            <a:tbl>
              <a:tblPr>
                <a:tableStyleId>{5C22544A-7EE6-4342-B048-85BDC9FD1C3A}</a:tableStyleId>
              </a:tblPr>
              <a:tblGrid>
                <a:gridCol w="8712501">
                  <a:extLst>
                    <a:ext uri="{9D8B030D-6E8A-4147-A177-3AD203B41FA5}">
                      <a16:colId xmlns:a16="http://schemas.microsoft.com/office/drawing/2014/main" val="2892677941"/>
                    </a:ext>
                  </a:extLst>
                </a:gridCol>
              </a:tblGrid>
              <a:tr h="420140">
                <a:tc>
                  <a:txBody>
                    <a:bodyPr/>
                    <a:lstStyle/>
                    <a:p>
                      <a:pPr algn="ctr">
                        <a:lnSpc>
                          <a:spcPct val="107000"/>
                        </a:lnSpc>
                        <a:spcAft>
                          <a:spcPts val="800"/>
                        </a:spcAft>
                      </a:pPr>
                      <a:r>
                        <a:rPr lang="en-GB" sz="2000" b="1" dirty="0">
                          <a:solidFill>
                            <a:srgbClr val="FF5050"/>
                          </a:solidFill>
                          <a:effectLst/>
                          <a:latin typeface="Sassoon Primary" pitchFamily="50" charset="0"/>
                          <a:ea typeface="Calibri"/>
                          <a:cs typeface="Times New Roman"/>
                        </a:rPr>
                        <a:t>What lessons can we learn from World War 2? </a:t>
                      </a:r>
                    </a:p>
                  </a:txBody>
                  <a:tcPr marL="114300" marR="114300" marT="0" marB="0">
                    <a:lnL w="12701" cap="flat" cmpd="sng" algn="ctr">
                      <a:noFill/>
                      <a:prstDash val="solid"/>
                      <a:round/>
                      <a:headEnd type="none" w="med" len="med"/>
                      <a:tailEnd type="none" w="med" len="med"/>
                    </a:lnL>
                    <a:lnR w="12701" cap="flat" cmpd="sng" algn="ctr">
                      <a:noFill/>
                      <a:prstDash val="solid"/>
                      <a:round/>
                      <a:headEnd type="none" w="med" len="med"/>
                      <a:tailEnd type="none" w="med" len="med"/>
                    </a:lnR>
                    <a:lnT w="12701" cap="flat" cmpd="sng" algn="ctr">
                      <a:noFill/>
                      <a:prstDash val="solid"/>
                      <a:round/>
                      <a:headEnd type="none" w="med" len="med"/>
                      <a:tailEnd type="none" w="med" len="med"/>
                    </a:lnT>
                    <a:lnB w="12701"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9885290"/>
                  </a:ext>
                </a:extLst>
              </a:tr>
            </a:tbl>
          </a:graphicData>
        </a:graphic>
      </p:graphicFrame>
      <p:pic>
        <p:nvPicPr>
          <p:cNvPr id="1026" name="Picture 2" descr="When the Sky Falls / Young Quills ...">
            <a:extLst>
              <a:ext uri="{FF2B5EF4-FFF2-40B4-BE49-F238E27FC236}">
                <a16:creationId xmlns:a16="http://schemas.microsoft.com/office/drawing/2014/main" id="{BD4D93D9-2F54-78D1-22D1-F2EA7C595A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289" y="3635187"/>
            <a:ext cx="1264121" cy="1941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451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70d63eb-80b0-406b-87ed-20e04923a95f">
      <Terms xmlns="http://schemas.microsoft.com/office/infopath/2007/PartnerControls"/>
    </lcf76f155ced4ddcb4097134ff3c332f>
    <lesson xmlns="f70d63eb-80b0-406b-87ed-20e04923a95f" xsi:nil="true"/>
    <TaxCatchAll xmlns="7417d32b-fb28-4caf-95f4-ef078a2477e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8CD8A86DAF01B48B7E465CF2CA26BA4" ma:contentTypeVersion="25" ma:contentTypeDescription="Create a new document." ma:contentTypeScope="" ma:versionID="a9d971b8f6ea3b96317024dc30168a06">
  <xsd:schema xmlns:xsd="http://www.w3.org/2001/XMLSchema" xmlns:xs="http://www.w3.org/2001/XMLSchema" xmlns:p="http://schemas.microsoft.com/office/2006/metadata/properties" xmlns:ns2="7417d32b-fb28-4caf-95f4-ef078a2477e3" xmlns:ns3="f70d63eb-80b0-406b-87ed-20e04923a95f" targetNamespace="http://schemas.microsoft.com/office/2006/metadata/properties" ma:root="true" ma:fieldsID="a902d40f483b01cb26149a928ca35fc9" ns2:_="" ns3:_="">
    <xsd:import namespace="7417d32b-fb28-4caf-95f4-ef078a2477e3"/>
    <xsd:import namespace="f70d63eb-80b0-406b-87ed-20e04923a95f"/>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lesson" minOccurs="0"/>
                <xsd:element ref="ns3:MediaLengthInSeconds" minOccurs="0"/>
                <xsd:element ref="ns3:MediaServiceLocation" minOccurs="0"/>
                <xsd:element ref="ns2: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7d32b-fb28-4caf-95f4-ef078a2477e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13661754-6c3d-44c0-8200-9fa0b8a33e66}" ma:internalName="TaxCatchAll" ma:showField="CatchAllData" ma:web="7417d32b-fb28-4caf-95f4-ef078a2477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0d63eb-80b0-406b-87ed-20e04923a95f"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lesson" ma:index="22" nillable="true" ma:displayName="lesson" ma:format="Dropdown" ma:internalName="lesson">
      <xsd:simpleType>
        <xsd:restriction base="dms:Text">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MediaServiceLocation" ma:index="24" nillable="true" ma:displayName="Location" ma:internalName="MediaServiceLocation" ma:readOnly="true">
      <xsd:simpleType>
        <xsd:restriction base="dms:Text"/>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38acbf4a-686c-41f8-801a-2f0b9dca8d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3D0770-B420-4871-87DD-2F4C3F578244}">
  <ds:schemaRefs>
    <ds:schemaRef ds:uri="http://schemas.microsoft.com/sharepoint/v3/contenttype/forms"/>
  </ds:schemaRefs>
</ds:datastoreItem>
</file>

<file path=customXml/itemProps2.xml><?xml version="1.0" encoding="utf-8"?>
<ds:datastoreItem xmlns:ds="http://schemas.openxmlformats.org/officeDocument/2006/customXml" ds:itemID="{534D257F-E0A7-4D79-84DD-4D75E97D60B3}">
  <ds:schemaRefs>
    <ds:schemaRef ds:uri="f70d63eb-80b0-406b-87ed-20e04923a95f"/>
    <ds:schemaRef ds:uri="http://purl.org/dc/dcmitype/"/>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purl.org/dc/elements/1.1/"/>
    <ds:schemaRef ds:uri="http://www.w3.org/XML/1998/namespace"/>
    <ds:schemaRef ds:uri="http://schemas.microsoft.com/office/2006/metadata/properties"/>
    <ds:schemaRef ds:uri="7417d32b-fb28-4caf-95f4-ef078a2477e3"/>
  </ds:schemaRefs>
</ds:datastoreItem>
</file>

<file path=customXml/itemProps3.xml><?xml version="1.0" encoding="utf-8"?>
<ds:datastoreItem xmlns:ds="http://schemas.openxmlformats.org/officeDocument/2006/customXml" ds:itemID="{12088A07-5AC7-45B6-9C62-BBFB0791F9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17d32b-fb28-4caf-95f4-ef078a2477e3"/>
    <ds:schemaRef ds:uri="f70d63eb-80b0-406b-87ed-20e04923a9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Office%20Theme</Template>
  <TotalTime>1536</TotalTime>
  <Words>577</Words>
  <Application>Microsoft Office PowerPoint</Application>
  <PresentationFormat>On-screen Show (4:3)</PresentationFormat>
  <Paragraphs>37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Arial,Sans-Serif</vt:lpstr>
      <vt:lpstr>Calibri</vt:lpstr>
      <vt:lpstr>Calibri Light</vt:lpstr>
      <vt:lpstr>Sassoon Primary</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FOCUSHISTORY Putting literature at the heart of history</dc:title>
  <dc:creator>Clive Davies</dc:creator>
  <cp:lastModifiedBy>Boroka Javor</cp:lastModifiedBy>
  <cp:revision>459</cp:revision>
  <cp:lastPrinted>2024-07-22T10:29:43Z</cp:lastPrinted>
  <dcterms:created xsi:type="dcterms:W3CDTF">2018-06-03T06:58:19Z</dcterms:created>
  <dcterms:modified xsi:type="dcterms:W3CDTF">2026-09-11T10:35:13Z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0x010100A8CD8A86DAF01B48B7E465CF2CA26BA4</vt:lpwstr>
  </property>
  <property fmtid="{D5CDD505-2E9C-101B-9397-08002B2CF9AE}" pid="3" name="MediaServiceImageTags">
    <vt:lpwstr/>
  </property>
</Properties>
</file>